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 id="2147483794" r:id="rId6"/>
  </p:sldMasterIdLst>
  <p:notesMasterIdLst>
    <p:notesMasterId r:id="rId46"/>
  </p:notesMasterIdLst>
  <p:handoutMasterIdLst>
    <p:handoutMasterId r:id="rId47"/>
  </p:handoutMasterIdLst>
  <p:sldIdLst>
    <p:sldId id="256" r:id="rId7"/>
    <p:sldId id="257" r:id="rId8"/>
    <p:sldId id="258" r:id="rId9"/>
    <p:sldId id="292" r:id="rId10"/>
    <p:sldId id="259" r:id="rId11"/>
    <p:sldId id="260" r:id="rId12"/>
    <p:sldId id="293" r:id="rId13"/>
    <p:sldId id="263" r:id="rId14"/>
    <p:sldId id="301" r:id="rId15"/>
    <p:sldId id="302" r:id="rId16"/>
    <p:sldId id="303" r:id="rId17"/>
    <p:sldId id="264" r:id="rId18"/>
    <p:sldId id="299" r:id="rId19"/>
    <p:sldId id="265" r:id="rId20"/>
    <p:sldId id="300" r:id="rId21"/>
    <p:sldId id="267" r:id="rId22"/>
    <p:sldId id="291" r:id="rId23"/>
    <p:sldId id="268" r:id="rId24"/>
    <p:sldId id="284" r:id="rId25"/>
    <p:sldId id="285" r:id="rId26"/>
    <p:sldId id="286" r:id="rId27"/>
    <p:sldId id="287" r:id="rId28"/>
    <p:sldId id="296" r:id="rId29"/>
    <p:sldId id="288" r:id="rId30"/>
    <p:sldId id="298" r:id="rId31"/>
    <p:sldId id="294" r:id="rId32"/>
    <p:sldId id="297" r:id="rId33"/>
    <p:sldId id="275" r:id="rId34"/>
    <p:sldId id="289" r:id="rId35"/>
    <p:sldId id="276" r:id="rId36"/>
    <p:sldId id="277" r:id="rId37"/>
    <p:sldId id="290" r:id="rId38"/>
    <p:sldId id="278" r:id="rId39"/>
    <p:sldId id="304" r:id="rId40"/>
    <p:sldId id="279" r:id="rId41"/>
    <p:sldId id="280" r:id="rId42"/>
    <p:sldId id="281" r:id="rId43"/>
    <p:sldId id="282" r:id="rId44"/>
    <p:sldId id="283" r:id="rId45"/>
  </p:sldIdLst>
  <p:sldSz cx="9144000" cy="6858000" type="screen4x3"/>
  <p:notesSz cx="6797675" cy="9872663"/>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618">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2C60"/>
    <a:srgbClr val="21874E"/>
    <a:srgbClr val="2655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C92311-D0BB-4E01-997B-836532D2227E}" v="136" dt="2022-01-11T14:19:19.581"/>
    <p1510:client id="{5A0935D5-41CB-02E8-0214-0312FB440181}" v="1" dt="2022-01-12T09:32:17.677"/>
    <p1510:client id="{82EC6A8B-2D53-4B86-942F-0475239607C6}" v="122" dt="2022-01-11T08:23:11.892"/>
    <p1510:client id="{AE66904D-C4B9-49D5-B142-C3DF3FB9FBFF}" v="524" dt="2022-01-10T16:02:10.517"/>
    <p1510:client id="{CE4EE339-0DAE-D324-55D0-0C72CD4B787F}" v="26" dt="2022-01-11T08:22:04.5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618"/>
        <p:guide pos="2880"/>
      </p:guideLst>
    </p:cSldViewPr>
  </p:slideViewPr>
  <p:notesViewPr>
    <p:cSldViewPr snapToGrid="0">
      <p:cViewPr>
        <p:scale>
          <a:sx n="1" d="2"/>
          <a:sy n="1" d="2"/>
        </p:scale>
        <p:origin x="0" y="0"/>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microsoft.com/office/2015/10/relationships/revisionInfo" Target="revisionInfo.xml"/><Relationship Id="rId5" Type="http://schemas.openxmlformats.org/officeDocument/2006/relationships/slideMaster" Target="slideMasters/slide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notesMaster" Target="notesMasters/notesMaster1.xml"/><Relationship Id="rId20" Type="http://schemas.openxmlformats.org/officeDocument/2006/relationships/slide" Target="slides/slide14.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ffrey Van Puymbrouck" userId="bbd5c4f3-5c79-4028-af11-4ce812266ad7" providerId="ADAL" clId="{31C92311-D0BB-4E01-997B-836532D2227E}"/>
    <pc:docChg chg="modSld">
      <pc:chgData name="Geoffrey Van Puymbrouck" userId="bbd5c4f3-5c79-4028-af11-4ce812266ad7" providerId="ADAL" clId="{31C92311-D0BB-4E01-997B-836532D2227E}" dt="2022-01-11T14:19:19.581" v="134" actId="20577"/>
      <pc:docMkLst>
        <pc:docMk/>
      </pc:docMkLst>
      <pc:sldChg chg="modSp modAnim">
        <pc:chgData name="Geoffrey Van Puymbrouck" userId="bbd5c4f3-5c79-4028-af11-4ce812266ad7" providerId="ADAL" clId="{31C92311-D0BB-4E01-997B-836532D2227E}" dt="2022-01-11T14:15:41.745" v="132" actId="207"/>
        <pc:sldMkLst>
          <pc:docMk/>
          <pc:sldMk cId="0" sldId="278"/>
        </pc:sldMkLst>
        <pc:spChg chg="mod">
          <ac:chgData name="Geoffrey Van Puymbrouck" userId="bbd5c4f3-5c79-4028-af11-4ce812266ad7" providerId="ADAL" clId="{31C92311-D0BB-4E01-997B-836532D2227E}" dt="2022-01-11T14:15:41.745" v="132" actId="207"/>
          <ac:spMkLst>
            <pc:docMk/>
            <pc:sldMk cId="0" sldId="278"/>
            <ac:spMk id="26626" creationId="{B3998A6C-4581-4E6A-8428-0F66B53CA5BA}"/>
          </ac:spMkLst>
        </pc:spChg>
      </pc:sldChg>
      <pc:sldChg chg="modSp">
        <pc:chgData name="Geoffrey Van Puymbrouck" userId="bbd5c4f3-5c79-4028-af11-4ce812266ad7" providerId="ADAL" clId="{31C92311-D0BB-4E01-997B-836532D2227E}" dt="2022-01-11T14:19:19.581" v="134" actId="20577"/>
        <pc:sldMkLst>
          <pc:docMk/>
          <pc:sldMk cId="1959697525" sldId="303"/>
        </pc:sldMkLst>
        <pc:spChg chg="mod">
          <ac:chgData name="Geoffrey Van Puymbrouck" userId="bbd5c4f3-5c79-4028-af11-4ce812266ad7" providerId="ADAL" clId="{31C92311-D0BB-4E01-997B-836532D2227E}" dt="2022-01-11T14:19:19.581" v="134" actId="20577"/>
          <ac:spMkLst>
            <pc:docMk/>
            <pc:sldMk cId="1959697525" sldId="303"/>
            <ac:spMk id="9218" creationId="{66456BCD-1D47-4EF8-B0E1-E7CC2BCA6D66}"/>
          </ac:spMkLst>
        </pc:spChg>
      </pc:sldChg>
      <pc:sldChg chg="modSp modAnim">
        <pc:chgData name="Geoffrey Van Puymbrouck" userId="bbd5c4f3-5c79-4028-af11-4ce812266ad7" providerId="ADAL" clId="{31C92311-D0BB-4E01-997B-836532D2227E}" dt="2022-01-11T14:15:19.972" v="130" actId="20577"/>
        <pc:sldMkLst>
          <pc:docMk/>
          <pc:sldMk cId="657089467" sldId="304"/>
        </pc:sldMkLst>
        <pc:spChg chg="mod">
          <ac:chgData name="Geoffrey Van Puymbrouck" userId="bbd5c4f3-5c79-4028-af11-4ce812266ad7" providerId="ADAL" clId="{31C92311-D0BB-4E01-997B-836532D2227E}" dt="2022-01-11T14:15:19.972" v="130" actId="20577"/>
          <ac:spMkLst>
            <pc:docMk/>
            <pc:sldMk cId="657089467" sldId="304"/>
            <ac:spMk id="26626" creationId="{B3998A6C-4581-4E6A-8428-0F66B53CA5BA}"/>
          </ac:spMkLst>
        </pc:spChg>
      </pc:sldChg>
    </pc:docChg>
  </pc:docChgLst>
  <pc:docChgLst>
    <pc:chgData name="Beauduin Benedicte" userId="S::benedicte.beauduin@segec.be::b81162b9-32ff-4889-98bc-c97248fa93a9" providerId="AD" clId="Web-{CE4EE339-0DAE-D324-55D0-0C72CD4B787F}"/>
    <pc:docChg chg="modSld">
      <pc:chgData name="Beauduin Benedicte" userId="S::benedicte.beauduin@segec.be::b81162b9-32ff-4889-98bc-c97248fa93a9" providerId="AD" clId="Web-{CE4EE339-0DAE-D324-55D0-0C72CD4B787F}" dt="2022-01-11T08:22:04.578" v="24" actId="20577"/>
      <pc:docMkLst>
        <pc:docMk/>
      </pc:docMkLst>
      <pc:sldChg chg="modSp">
        <pc:chgData name="Beauduin Benedicte" userId="S::benedicte.beauduin@segec.be::b81162b9-32ff-4889-98bc-c97248fa93a9" providerId="AD" clId="Web-{CE4EE339-0DAE-D324-55D0-0C72CD4B787F}" dt="2022-01-11T08:22:04.578" v="24" actId="20577"/>
        <pc:sldMkLst>
          <pc:docMk/>
          <pc:sldMk cId="49568146" sldId="302"/>
        </pc:sldMkLst>
        <pc:spChg chg="mod">
          <ac:chgData name="Beauduin Benedicte" userId="S::benedicte.beauduin@segec.be::b81162b9-32ff-4889-98bc-c97248fa93a9" providerId="AD" clId="Web-{CE4EE339-0DAE-D324-55D0-0C72CD4B787F}" dt="2022-01-11T08:22:04.578" v="24" actId="20577"/>
          <ac:spMkLst>
            <pc:docMk/>
            <pc:sldMk cId="49568146" sldId="302"/>
            <ac:spMk id="9218" creationId="{66456BCD-1D47-4EF8-B0E1-E7CC2BCA6D66}"/>
          </ac:spMkLst>
        </pc:spChg>
      </pc:sldChg>
      <pc:sldChg chg="modSp">
        <pc:chgData name="Beauduin Benedicte" userId="S::benedicte.beauduin@segec.be::b81162b9-32ff-4889-98bc-c97248fa93a9" providerId="AD" clId="Web-{CE4EE339-0DAE-D324-55D0-0C72CD4B787F}" dt="2022-01-11T08:17:28.935" v="21" actId="20577"/>
        <pc:sldMkLst>
          <pc:docMk/>
          <pc:sldMk cId="1959697525" sldId="303"/>
        </pc:sldMkLst>
        <pc:spChg chg="mod">
          <ac:chgData name="Beauduin Benedicte" userId="S::benedicte.beauduin@segec.be::b81162b9-32ff-4889-98bc-c97248fa93a9" providerId="AD" clId="Web-{CE4EE339-0DAE-D324-55D0-0C72CD4B787F}" dt="2022-01-11T08:17:28.935" v="21" actId="20577"/>
          <ac:spMkLst>
            <pc:docMk/>
            <pc:sldMk cId="1959697525" sldId="303"/>
            <ac:spMk id="9218" creationId="{66456BCD-1D47-4EF8-B0E1-E7CC2BCA6D66}"/>
          </ac:spMkLst>
        </pc:spChg>
      </pc:sldChg>
    </pc:docChg>
  </pc:docChgLst>
  <pc:docChgLst>
    <pc:chgData name="Beauduin Benedicte" userId="S::benedicte.beauduin@segec.be::b81162b9-32ff-4889-98bc-c97248fa93a9" providerId="AD" clId="Web-{5A0935D5-41CB-02E8-0214-0312FB440181}"/>
    <pc:docChg chg="modSld">
      <pc:chgData name="Beauduin Benedicte" userId="S::benedicte.beauduin@segec.be::b81162b9-32ff-4889-98bc-c97248fa93a9" providerId="AD" clId="Web-{5A0935D5-41CB-02E8-0214-0312FB440181}" dt="2022-01-12T09:32:17.677" v="0" actId="20577"/>
      <pc:docMkLst>
        <pc:docMk/>
      </pc:docMkLst>
      <pc:sldChg chg="modSp">
        <pc:chgData name="Beauduin Benedicte" userId="S::benedicte.beauduin@segec.be::b81162b9-32ff-4889-98bc-c97248fa93a9" providerId="AD" clId="Web-{5A0935D5-41CB-02E8-0214-0312FB440181}" dt="2022-01-12T09:32:17.677" v="0" actId="20577"/>
        <pc:sldMkLst>
          <pc:docMk/>
          <pc:sldMk cId="1959697525" sldId="303"/>
        </pc:sldMkLst>
        <pc:spChg chg="mod">
          <ac:chgData name="Beauduin Benedicte" userId="S::benedicte.beauduin@segec.be::b81162b9-32ff-4889-98bc-c97248fa93a9" providerId="AD" clId="Web-{5A0935D5-41CB-02E8-0214-0312FB440181}" dt="2022-01-12T09:32:17.677" v="0" actId="20577"/>
          <ac:spMkLst>
            <pc:docMk/>
            <pc:sldMk cId="1959697525" sldId="303"/>
            <ac:spMk id="9218" creationId="{66456BCD-1D47-4EF8-B0E1-E7CC2BCA6D66}"/>
          </ac:spMkLst>
        </pc:spChg>
      </pc:sldChg>
    </pc:docChg>
  </pc:docChgLst>
  <pc:docChgLst>
    <pc:chgData name="Beauduin Benedicte" userId="b81162b9-32ff-4889-98bc-c97248fa93a9" providerId="ADAL" clId="{82EC6A8B-2D53-4B86-942F-0475239607C6}"/>
    <pc:docChg chg="modSld">
      <pc:chgData name="Beauduin Benedicte" userId="b81162b9-32ff-4889-98bc-c97248fa93a9" providerId="ADAL" clId="{82EC6A8B-2D53-4B86-942F-0475239607C6}" dt="2022-01-11T08:23:11.892" v="121" actId="6549"/>
      <pc:docMkLst>
        <pc:docMk/>
      </pc:docMkLst>
      <pc:sldChg chg="modSp modAnim">
        <pc:chgData name="Beauduin Benedicte" userId="b81162b9-32ff-4889-98bc-c97248fa93a9" providerId="ADAL" clId="{82EC6A8B-2D53-4B86-942F-0475239607C6}" dt="2022-01-11T08:23:11.892" v="121" actId="6549"/>
        <pc:sldMkLst>
          <pc:docMk/>
          <pc:sldMk cId="49568146" sldId="302"/>
        </pc:sldMkLst>
        <pc:spChg chg="mod">
          <ac:chgData name="Beauduin Benedicte" userId="b81162b9-32ff-4889-98bc-c97248fa93a9" providerId="ADAL" clId="{82EC6A8B-2D53-4B86-942F-0475239607C6}" dt="2022-01-11T08:23:11.892" v="121" actId="6549"/>
          <ac:spMkLst>
            <pc:docMk/>
            <pc:sldMk cId="49568146" sldId="302"/>
            <ac:spMk id="9218" creationId="{66456BCD-1D47-4EF8-B0E1-E7CC2BCA6D66}"/>
          </ac:spMkLst>
        </pc:spChg>
      </pc:sldChg>
    </pc:docChg>
  </pc:docChgLst>
  <pc:docChgLst>
    <pc:chgData name="Geoffrey Van Puymbrouck" userId="bbd5c4f3-5c79-4028-af11-4ce812266ad7" providerId="ADAL" clId="{BCD2E060-5BCE-4EF1-BB11-3319074A6BB2}"/>
    <pc:docChg chg="undo custSel addSld delSld modSld">
      <pc:chgData name="Geoffrey Van Puymbrouck" userId="bbd5c4f3-5c79-4028-af11-4ce812266ad7" providerId="ADAL" clId="{BCD2E060-5BCE-4EF1-BB11-3319074A6BB2}" dt="2022-01-10T16:02:10.517" v="1004" actId="207"/>
      <pc:docMkLst>
        <pc:docMk/>
      </pc:docMkLst>
      <pc:sldChg chg="modSp">
        <pc:chgData name="Geoffrey Van Puymbrouck" userId="bbd5c4f3-5c79-4028-af11-4ce812266ad7" providerId="ADAL" clId="{BCD2E060-5BCE-4EF1-BB11-3319074A6BB2}" dt="2022-01-10T13:03:06.119" v="5" actId="20577"/>
        <pc:sldMkLst>
          <pc:docMk/>
          <pc:sldMk cId="0" sldId="256"/>
        </pc:sldMkLst>
        <pc:spChg chg="mod">
          <ac:chgData name="Geoffrey Van Puymbrouck" userId="bbd5c4f3-5c79-4028-af11-4ce812266ad7" providerId="ADAL" clId="{BCD2E060-5BCE-4EF1-BB11-3319074A6BB2}" dt="2022-01-10T13:03:06.119" v="5" actId="20577"/>
          <ac:spMkLst>
            <pc:docMk/>
            <pc:sldMk cId="0" sldId="256"/>
            <ac:spMk id="5" creationId="{4031CAFD-C485-46CD-B280-A94F3A82B3B4}"/>
          </ac:spMkLst>
        </pc:spChg>
      </pc:sldChg>
      <pc:sldChg chg="modSp">
        <pc:chgData name="Geoffrey Van Puymbrouck" userId="bbd5c4f3-5c79-4028-af11-4ce812266ad7" providerId="ADAL" clId="{BCD2E060-5BCE-4EF1-BB11-3319074A6BB2}" dt="2022-01-10T13:04:12.176" v="9" actId="20577"/>
        <pc:sldMkLst>
          <pc:docMk/>
          <pc:sldMk cId="0" sldId="257"/>
        </pc:sldMkLst>
        <pc:spChg chg="mod">
          <ac:chgData name="Geoffrey Van Puymbrouck" userId="bbd5c4f3-5c79-4028-af11-4ce812266ad7" providerId="ADAL" clId="{BCD2E060-5BCE-4EF1-BB11-3319074A6BB2}" dt="2022-01-10T13:04:12.176" v="9" actId="20577"/>
          <ac:spMkLst>
            <pc:docMk/>
            <pc:sldMk cId="0" sldId="257"/>
            <ac:spMk id="5122" creationId="{6D1B92FA-F16B-41ED-9CF1-AE627F8B96C7}"/>
          </ac:spMkLst>
        </pc:spChg>
      </pc:sldChg>
      <pc:sldChg chg="modSp">
        <pc:chgData name="Geoffrey Van Puymbrouck" userId="bbd5c4f3-5c79-4028-af11-4ce812266ad7" providerId="ADAL" clId="{BCD2E060-5BCE-4EF1-BB11-3319074A6BB2}" dt="2022-01-10T13:17:51.501" v="23" actId="20577"/>
        <pc:sldMkLst>
          <pc:docMk/>
          <pc:sldMk cId="0" sldId="259"/>
        </pc:sldMkLst>
        <pc:spChg chg="mod">
          <ac:chgData name="Geoffrey Van Puymbrouck" userId="bbd5c4f3-5c79-4028-af11-4ce812266ad7" providerId="ADAL" clId="{BCD2E060-5BCE-4EF1-BB11-3319074A6BB2}" dt="2022-01-10T13:17:51.501" v="23" actId="20577"/>
          <ac:spMkLst>
            <pc:docMk/>
            <pc:sldMk cId="0" sldId="259"/>
            <ac:spMk id="3" creationId="{821BDED4-FB15-4FC4-BE06-B45EC149F1B5}"/>
          </ac:spMkLst>
        </pc:spChg>
      </pc:sldChg>
      <pc:sldChg chg="modSp">
        <pc:chgData name="Geoffrey Van Puymbrouck" userId="bbd5c4f3-5c79-4028-af11-4ce812266ad7" providerId="ADAL" clId="{BCD2E060-5BCE-4EF1-BB11-3319074A6BB2}" dt="2022-01-10T13:18:00.711" v="29" actId="20577"/>
        <pc:sldMkLst>
          <pc:docMk/>
          <pc:sldMk cId="0" sldId="260"/>
        </pc:sldMkLst>
        <pc:spChg chg="mod">
          <ac:chgData name="Geoffrey Van Puymbrouck" userId="bbd5c4f3-5c79-4028-af11-4ce812266ad7" providerId="ADAL" clId="{BCD2E060-5BCE-4EF1-BB11-3319074A6BB2}" dt="2022-01-10T13:18:00.711" v="29" actId="20577"/>
          <ac:spMkLst>
            <pc:docMk/>
            <pc:sldMk cId="0" sldId="260"/>
            <ac:spMk id="4" creationId="{73CB9A6D-C440-4FCF-AFBE-DD45157360E1}"/>
          </ac:spMkLst>
        </pc:spChg>
      </pc:sldChg>
      <pc:sldChg chg="modSp modAnim">
        <pc:chgData name="Geoffrey Van Puymbrouck" userId="bbd5c4f3-5c79-4028-af11-4ce812266ad7" providerId="ADAL" clId="{BCD2E060-5BCE-4EF1-BB11-3319074A6BB2}" dt="2022-01-10T13:28:26.058" v="92" actId="20577"/>
        <pc:sldMkLst>
          <pc:docMk/>
          <pc:sldMk cId="0" sldId="263"/>
        </pc:sldMkLst>
        <pc:spChg chg="mod">
          <ac:chgData name="Geoffrey Van Puymbrouck" userId="bbd5c4f3-5c79-4028-af11-4ce812266ad7" providerId="ADAL" clId="{BCD2E060-5BCE-4EF1-BB11-3319074A6BB2}" dt="2022-01-10T13:18:26.918" v="39" actId="20577"/>
          <ac:spMkLst>
            <pc:docMk/>
            <pc:sldMk cId="0" sldId="263"/>
            <ac:spMk id="3" creationId="{437A5A6D-02D4-4A65-AA08-7A20250232C9}"/>
          </ac:spMkLst>
        </pc:spChg>
        <pc:spChg chg="mod">
          <ac:chgData name="Geoffrey Van Puymbrouck" userId="bbd5c4f3-5c79-4028-af11-4ce812266ad7" providerId="ADAL" clId="{BCD2E060-5BCE-4EF1-BB11-3319074A6BB2}" dt="2022-01-10T13:28:26.058" v="92" actId="20577"/>
          <ac:spMkLst>
            <pc:docMk/>
            <pc:sldMk cId="0" sldId="263"/>
            <ac:spMk id="9218" creationId="{66456BCD-1D47-4EF8-B0E1-E7CC2BCA6D66}"/>
          </ac:spMkLst>
        </pc:spChg>
      </pc:sldChg>
      <pc:sldChg chg="modSp modAnim">
        <pc:chgData name="Geoffrey Van Puymbrouck" userId="bbd5c4f3-5c79-4028-af11-4ce812266ad7" providerId="ADAL" clId="{BCD2E060-5BCE-4EF1-BB11-3319074A6BB2}" dt="2022-01-10T14:46:07.287" v="233" actId="20577"/>
        <pc:sldMkLst>
          <pc:docMk/>
          <pc:sldMk cId="0" sldId="264"/>
        </pc:sldMkLst>
        <pc:spChg chg="mod">
          <ac:chgData name="Geoffrey Van Puymbrouck" userId="bbd5c4f3-5c79-4028-af11-4ce812266ad7" providerId="ADAL" clId="{BCD2E060-5BCE-4EF1-BB11-3319074A6BB2}" dt="2022-01-10T14:46:07.287" v="233" actId="20577"/>
          <ac:spMkLst>
            <pc:docMk/>
            <pc:sldMk cId="0" sldId="264"/>
            <ac:spMk id="10242" creationId="{24BE7088-05B7-4EB3-9C34-2E5E9111B44A}"/>
          </ac:spMkLst>
        </pc:spChg>
      </pc:sldChg>
      <pc:sldChg chg="modSp">
        <pc:chgData name="Geoffrey Van Puymbrouck" userId="bbd5c4f3-5c79-4028-af11-4ce812266ad7" providerId="ADAL" clId="{BCD2E060-5BCE-4EF1-BB11-3319074A6BB2}" dt="2022-01-10T14:48:04.728" v="234" actId="20577"/>
        <pc:sldMkLst>
          <pc:docMk/>
          <pc:sldMk cId="0" sldId="265"/>
        </pc:sldMkLst>
        <pc:spChg chg="mod">
          <ac:chgData name="Geoffrey Van Puymbrouck" userId="bbd5c4f3-5c79-4028-af11-4ce812266ad7" providerId="ADAL" clId="{BCD2E060-5BCE-4EF1-BB11-3319074A6BB2}" dt="2022-01-10T14:48:04.728" v="234" actId="20577"/>
          <ac:spMkLst>
            <pc:docMk/>
            <pc:sldMk cId="0" sldId="265"/>
            <ac:spMk id="10242" creationId="{604832CF-0103-4D0F-AE9B-109524EDDBD2}"/>
          </ac:spMkLst>
        </pc:spChg>
      </pc:sldChg>
      <pc:sldChg chg="modSp">
        <pc:chgData name="Geoffrey Van Puymbrouck" userId="bbd5c4f3-5c79-4028-af11-4ce812266ad7" providerId="ADAL" clId="{BCD2E060-5BCE-4EF1-BB11-3319074A6BB2}" dt="2022-01-10T13:49:11.306" v="97" actId="20577"/>
        <pc:sldMkLst>
          <pc:docMk/>
          <pc:sldMk cId="0" sldId="280"/>
        </pc:sldMkLst>
        <pc:spChg chg="mod">
          <ac:chgData name="Geoffrey Van Puymbrouck" userId="bbd5c4f3-5c79-4028-af11-4ce812266ad7" providerId="ADAL" clId="{BCD2E060-5BCE-4EF1-BB11-3319074A6BB2}" dt="2022-01-10T13:49:11.306" v="97" actId="20577"/>
          <ac:spMkLst>
            <pc:docMk/>
            <pc:sldMk cId="0" sldId="280"/>
            <ac:spMk id="28674" creationId="{44CD9902-DFB1-46A0-9181-F2EF494179B5}"/>
          </ac:spMkLst>
        </pc:spChg>
      </pc:sldChg>
      <pc:sldChg chg="modSp">
        <pc:chgData name="Geoffrey Van Puymbrouck" userId="bbd5c4f3-5c79-4028-af11-4ce812266ad7" providerId="ADAL" clId="{BCD2E060-5BCE-4EF1-BB11-3319074A6BB2}" dt="2022-01-10T13:06:52.761" v="17" actId="20577"/>
        <pc:sldMkLst>
          <pc:docMk/>
          <pc:sldMk cId="0" sldId="292"/>
        </pc:sldMkLst>
        <pc:spChg chg="mod">
          <ac:chgData name="Geoffrey Van Puymbrouck" userId="bbd5c4f3-5c79-4028-af11-4ce812266ad7" providerId="ADAL" clId="{BCD2E060-5BCE-4EF1-BB11-3319074A6BB2}" dt="2022-01-10T13:06:52.761" v="17" actId="20577"/>
          <ac:spMkLst>
            <pc:docMk/>
            <pc:sldMk cId="0" sldId="292"/>
            <ac:spMk id="5" creationId="{7F77FD5E-635C-40F3-888F-AC7301D6ECE9}"/>
          </ac:spMkLst>
        </pc:spChg>
      </pc:sldChg>
      <pc:sldChg chg="modSp">
        <pc:chgData name="Geoffrey Van Puymbrouck" userId="bbd5c4f3-5c79-4028-af11-4ce812266ad7" providerId="ADAL" clId="{BCD2E060-5BCE-4EF1-BB11-3319074A6BB2}" dt="2022-01-10T13:18:15.965" v="35" actId="20577"/>
        <pc:sldMkLst>
          <pc:docMk/>
          <pc:sldMk cId="0" sldId="293"/>
        </pc:sldMkLst>
        <pc:spChg chg="mod">
          <ac:chgData name="Geoffrey Van Puymbrouck" userId="bbd5c4f3-5c79-4028-af11-4ce812266ad7" providerId="ADAL" clId="{BCD2E060-5BCE-4EF1-BB11-3319074A6BB2}" dt="2022-01-10T13:18:15.965" v="35" actId="20577"/>
          <ac:spMkLst>
            <pc:docMk/>
            <pc:sldMk cId="0" sldId="293"/>
            <ac:spMk id="4" creationId="{C7EFEF96-8296-4DE5-86DE-72938CB68AD0}"/>
          </ac:spMkLst>
        </pc:spChg>
      </pc:sldChg>
      <pc:sldChg chg="modSp modAnim">
        <pc:chgData name="Geoffrey Van Puymbrouck" userId="bbd5c4f3-5c79-4028-af11-4ce812266ad7" providerId="ADAL" clId="{BCD2E060-5BCE-4EF1-BB11-3319074A6BB2}" dt="2022-01-10T14:42:51.513" v="209" actId="20577"/>
        <pc:sldMkLst>
          <pc:docMk/>
          <pc:sldMk cId="394511421" sldId="299"/>
        </pc:sldMkLst>
        <pc:spChg chg="mod">
          <ac:chgData name="Geoffrey Van Puymbrouck" userId="bbd5c4f3-5c79-4028-af11-4ce812266ad7" providerId="ADAL" clId="{BCD2E060-5BCE-4EF1-BB11-3319074A6BB2}" dt="2022-01-10T14:42:51.513" v="209" actId="20577"/>
          <ac:spMkLst>
            <pc:docMk/>
            <pc:sldMk cId="394511421" sldId="299"/>
            <ac:spMk id="10242" creationId="{24BE7088-05B7-4EB3-9C34-2E5E9111B44A}"/>
          </ac:spMkLst>
        </pc:spChg>
      </pc:sldChg>
      <pc:sldChg chg="del">
        <pc:chgData name="Geoffrey Van Puymbrouck" userId="bbd5c4f3-5c79-4028-af11-4ce812266ad7" providerId="ADAL" clId="{BCD2E060-5BCE-4EF1-BB11-3319074A6BB2}" dt="2022-01-10T14:42:20.476" v="203"/>
        <pc:sldMkLst>
          <pc:docMk/>
          <pc:sldMk cId="1001587032" sldId="299"/>
        </pc:sldMkLst>
      </pc:sldChg>
      <pc:sldChg chg="addSp delSp add del">
        <pc:chgData name="Geoffrey Van Puymbrouck" userId="bbd5c4f3-5c79-4028-af11-4ce812266ad7" providerId="ADAL" clId="{BCD2E060-5BCE-4EF1-BB11-3319074A6BB2}" dt="2022-01-10T14:42:24.149" v="207"/>
        <pc:sldMkLst>
          <pc:docMk/>
          <pc:sldMk cId="3209275199" sldId="299"/>
        </pc:sldMkLst>
        <pc:picChg chg="add del">
          <ac:chgData name="Geoffrey Van Puymbrouck" userId="bbd5c4f3-5c79-4028-af11-4ce812266ad7" providerId="ADAL" clId="{BCD2E060-5BCE-4EF1-BB11-3319074A6BB2}" dt="2022-01-10T14:42:23.360" v="206"/>
          <ac:picMkLst>
            <pc:docMk/>
            <pc:sldMk cId="3209275199" sldId="299"/>
            <ac:picMk id="4" creationId="{CDA8D063-77F0-45C3-94A7-2DECB2436D3E}"/>
          </ac:picMkLst>
        </pc:picChg>
      </pc:sldChg>
      <pc:sldChg chg="modSp">
        <pc:chgData name="Geoffrey Van Puymbrouck" userId="bbd5c4f3-5c79-4028-af11-4ce812266ad7" providerId="ADAL" clId="{BCD2E060-5BCE-4EF1-BB11-3319074A6BB2}" dt="2022-01-10T16:00:44.214" v="937" actId="20577"/>
        <pc:sldMkLst>
          <pc:docMk/>
          <pc:sldMk cId="2590557963" sldId="300"/>
        </pc:sldMkLst>
        <pc:spChg chg="mod">
          <ac:chgData name="Geoffrey Van Puymbrouck" userId="bbd5c4f3-5c79-4028-af11-4ce812266ad7" providerId="ADAL" clId="{BCD2E060-5BCE-4EF1-BB11-3319074A6BB2}" dt="2022-01-10T16:00:44.214" v="937" actId="20577"/>
          <ac:spMkLst>
            <pc:docMk/>
            <pc:sldMk cId="2590557963" sldId="300"/>
            <ac:spMk id="10242" creationId="{604832CF-0103-4D0F-AE9B-109524EDDBD2}"/>
          </ac:spMkLst>
        </pc:spChg>
      </pc:sldChg>
      <pc:sldChg chg="modSp modAnim">
        <pc:chgData name="Geoffrey Van Puymbrouck" userId="bbd5c4f3-5c79-4028-af11-4ce812266ad7" providerId="ADAL" clId="{BCD2E060-5BCE-4EF1-BB11-3319074A6BB2}" dt="2022-01-10T16:02:10.517" v="1004" actId="207"/>
        <pc:sldMkLst>
          <pc:docMk/>
          <pc:sldMk cId="741513416" sldId="301"/>
        </pc:sldMkLst>
        <pc:spChg chg="mod">
          <ac:chgData name="Geoffrey Van Puymbrouck" userId="bbd5c4f3-5c79-4028-af11-4ce812266ad7" providerId="ADAL" clId="{BCD2E060-5BCE-4EF1-BB11-3319074A6BB2}" dt="2022-01-10T14:56:22.922" v="781" actId="20577"/>
          <ac:spMkLst>
            <pc:docMk/>
            <pc:sldMk cId="741513416" sldId="301"/>
            <ac:spMk id="3" creationId="{437A5A6D-02D4-4A65-AA08-7A20250232C9}"/>
          </ac:spMkLst>
        </pc:spChg>
        <pc:spChg chg="mod">
          <ac:chgData name="Geoffrey Van Puymbrouck" userId="bbd5c4f3-5c79-4028-af11-4ce812266ad7" providerId="ADAL" clId="{BCD2E060-5BCE-4EF1-BB11-3319074A6BB2}" dt="2022-01-10T16:02:10.517" v="1004" actId="207"/>
          <ac:spMkLst>
            <pc:docMk/>
            <pc:sldMk cId="741513416" sldId="301"/>
            <ac:spMk id="9218" creationId="{66456BCD-1D47-4EF8-B0E1-E7CC2BCA6D66}"/>
          </ac:spMkLst>
        </pc:spChg>
      </pc:sldChg>
      <pc:sldChg chg="modSp modAnim">
        <pc:chgData name="Geoffrey Van Puymbrouck" userId="bbd5c4f3-5c79-4028-af11-4ce812266ad7" providerId="ADAL" clId="{BCD2E060-5BCE-4EF1-BB11-3319074A6BB2}" dt="2022-01-10T15:56:58.993" v="831" actId="207"/>
        <pc:sldMkLst>
          <pc:docMk/>
          <pc:sldMk cId="49568146" sldId="302"/>
        </pc:sldMkLst>
        <pc:spChg chg="mod">
          <ac:chgData name="Geoffrey Van Puymbrouck" userId="bbd5c4f3-5c79-4028-af11-4ce812266ad7" providerId="ADAL" clId="{BCD2E060-5BCE-4EF1-BB11-3319074A6BB2}" dt="2022-01-10T15:56:58.993" v="831" actId="207"/>
          <ac:spMkLst>
            <pc:docMk/>
            <pc:sldMk cId="49568146" sldId="302"/>
            <ac:spMk id="9218" creationId="{66456BCD-1D47-4EF8-B0E1-E7CC2BCA6D66}"/>
          </ac:spMkLst>
        </pc:spChg>
      </pc:sldChg>
      <pc:sldChg chg="modSp modAnim">
        <pc:chgData name="Geoffrey Van Puymbrouck" userId="bbd5c4f3-5c79-4028-af11-4ce812266ad7" providerId="ADAL" clId="{BCD2E060-5BCE-4EF1-BB11-3319074A6BB2}" dt="2022-01-10T15:53:57.175" v="830" actId="20577"/>
        <pc:sldMkLst>
          <pc:docMk/>
          <pc:sldMk cId="1959697525" sldId="303"/>
        </pc:sldMkLst>
        <pc:spChg chg="mod">
          <ac:chgData name="Geoffrey Van Puymbrouck" userId="bbd5c4f3-5c79-4028-af11-4ce812266ad7" providerId="ADAL" clId="{BCD2E060-5BCE-4EF1-BB11-3319074A6BB2}" dt="2022-01-10T15:53:57.175" v="830" actId="20577"/>
          <ac:spMkLst>
            <pc:docMk/>
            <pc:sldMk cId="1959697525" sldId="303"/>
            <ac:spMk id="9218" creationId="{66456BCD-1D47-4EF8-B0E1-E7CC2BCA6D6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848CA1DD-2839-410E-810E-36828CDF7D2F}"/>
              </a:ext>
            </a:extLst>
          </p:cNvPr>
          <p:cNvSpPr>
            <a:spLocks noGrp="1"/>
          </p:cNvSpPr>
          <p:nvPr>
            <p:ph type="hdr" sz="quarter"/>
          </p:nvPr>
        </p:nvSpPr>
        <p:spPr>
          <a:xfrm>
            <a:off x="0" y="0"/>
            <a:ext cx="2946400" cy="693738"/>
          </a:xfrm>
          <a:prstGeom prst="rect">
            <a:avLst/>
          </a:prstGeom>
        </p:spPr>
        <p:txBody>
          <a:bodyPr vert="horz" lIns="95254" tIns="47627" rIns="95254" bIns="47627" rtlCol="0"/>
          <a:lstStyle>
            <a:lvl1pPr algn="l" eaLnBrk="1" hangingPunct="1">
              <a:defRPr sz="1100">
                <a:latin typeface="Arial" charset="0"/>
                <a:cs typeface="+mn-cs"/>
              </a:defRPr>
            </a:lvl1pPr>
          </a:lstStyle>
          <a:p>
            <a:pPr>
              <a:defRPr/>
            </a:pPr>
            <a:r>
              <a:rPr lang="fr-BE"/>
              <a:t>S’inscrire en première année de l’enseignement secondaire pour l’année scolaire 2014-2015 </a:t>
            </a:r>
          </a:p>
        </p:txBody>
      </p:sp>
      <p:sp>
        <p:nvSpPr>
          <p:cNvPr id="3" name="Espace réservé de la date 2">
            <a:extLst>
              <a:ext uri="{FF2B5EF4-FFF2-40B4-BE49-F238E27FC236}">
                <a16:creationId xmlns:a16="http://schemas.microsoft.com/office/drawing/2014/main" id="{4E501263-1B2D-4545-949A-B3BF80219EEE}"/>
              </a:ext>
            </a:extLst>
          </p:cNvPr>
          <p:cNvSpPr>
            <a:spLocks noGrp="1"/>
          </p:cNvSpPr>
          <p:nvPr>
            <p:ph type="dt" sz="quarter" idx="1"/>
          </p:nvPr>
        </p:nvSpPr>
        <p:spPr>
          <a:xfrm>
            <a:off x="3849688" y="0"/>
            <a:ext cx="2946400" cy="493713"/>
          </a:xfrm>
          <a:prstGeom prst="rect">
            <a:avLst/>
          </a:prstGeom>
        </p:spPr>
        <p:txBody>
          <a:bodyPr vert="horz" lIns="95254" tIns="47627" rIns="95254" bIns="47627" rtlCol="0"/>
          <a:lstStyle>
            <a:lvl1pPr algn="r" eaLnBrk="1" hangingPunct="1">
              <a:defRPr sz="1300">
                <a:latin typeface="Arial" charset="0"/>
                <a:cs typeface="+mn-cs"/>
              </a:defRPr>
            </a:lvl1pPr>
          </a:lstStyle>
          <a:p>
            <a:pPr>
              <a:defRPr/>
            </a:pPr>
            <a:fld id="{7CE40F71-E6F0-4DF5-8489-785E7C4A2C61}" type="datetime1">
              <a:rPr lang="fr-FR"/>
              <a:pPr>
                <a:defRPr/>
              </a:pPr>
              <a:t>12/01/2022</a:t>
            </a:fld>
            <a:endParaRPr lang="fr-BE"/>
          </a:p>
        </p:txBody>
      </p:sp>
      <p:sp>
        <p:nvSpPr>
          <p:cNvPr id="4" name="Espace réservé du pied de page 3">
            <a:extLst>
              <a:ext uri="{FF2B5EF4-FFF2-40B4-BE49-F238E27FC236}">
                <a16:creationId xmlns:a16="http://schemas.microsoft.com/office/drawing/2014/main" id="{439DC296-171A-468E-9E0F-BED839FD0BF7}"/>
              </a:ext>
            </a:extLst>
          </p:cNvPr>
          <p:cNvSpPr>
            <a:spLocks noGrp="1"/>
          </p:cNvSpPr>
          <p:nvPr>
            <p:ph type="ftr" sz="quarter" idx="2"/>
          </p:nvPr>
        </p:nvSpPr>
        <p:spPr>
          <a:xfrm>
            <a:off x="0" y="9377363"/>
            <a:ext cx="2946400" cy="493712"/>
          </a:xfrm>
          <a:prstGeom prst="rect">
            <a:avLst/>
          </a:prstGeom>
        </p:spPr>
        <p:txBody>
          <a:bodyPr vert="horz" lIns="95254" tIns="47627" rIns="95254" bIns="47627" rtlCol="0" anchor="b"/>
          <a:lstStyle>
            <a:lvl1pPr algn="l" eaLnBrk="1" hangingPunct="1">
              <a:defRPr sz="1100">
                <a:latin typeface="Arial" charset="0"/>
                <a:cs typeface="+mn-cs"/>
              </a:defRPr>
            </a:lvl1pPr>
          </a:lstStyle>
          <a:p>
            <a:pPr>
              <a:defRPr/>
            </a:pPr>
            <a:r>
              <a:rPr lang="fr-BE"/>
              <a:t>SeGEC ASBL</a:t>
            </a:r>
            <a:br>
              <a:rPr lang="fr-BE"/>
            </a:br>
            <a:r>
              <a:rPr lang="fr-BE"/>
              <a:t>avenue E. Mounier  100 1200 Bruxelles</a:t>
            </a:r>
          </a:p>
        </p:txBody>
      </p:sp>
      <p:sp>
        <p:nvSpPr>
          <p:cNvPr id="5" name="Espace réservé du numéro de diapositive 4">
            <a:extLst>
              <a:ext uri="{FF2B5EF4-FFF2-40B4-BE49-F238E27FC236}">
                <a16:creationId xmlns:a16="http://schemas.microsoft.com/office/drawing/2014/main" id="{8E3C39EC-04D2-4DAE-9597-73AD6B23ED62}"/>
              </a:ext>
            </a:extLst>
          </p:cNvPr>
          <p:cNvSpPr>
            <a:spLocks noGrp="1"/>
          </p:cNvSpPr>
          <p:nvPr>
            <p:ph type="sldNum" sz="quarter" idx="3"/>
          </p:nvPr>
        </p:nvSpPr>
        <p:spPr>
          <a:xfrm>
            <a:off x="3849688" y="9377363"/>
            <a:ext cx="2946400" cy="493712"/>
          </a:xfrm>
          <a:prstGeom prst="rect">
            <a:avLst/>
          </a:prstGeom>
        </p:spPr>
        <p:txBody>
          <a:bodyPr vert="horz" wrap="square" lIns="95254" tIns="47627" rIns="95254" bIns="47627" numCol="1" anchor="b" anchorCtr="0" compatLnSpc="1">
            <a:prstTxWarp prst="textNoShape">
              <a:avLst/>
            </a:prstTxWarp>
          </a:bodyPr>
          <a:lstStyle>
            <a:lvl1pPr algn="r" eaLnBrk="1" hangingPunct="1">
              <a:defRPr sz="1300"/>
            </a:lvl1pPr>
          </a:lstStyle>
          <a:p>
            <a:fld id="{DDAD5999-2154-4D34-A0DB-04F8BCE0E282}" type="slidenum">
              <a:rPr lang="fr-BE" altLang="en-US"/>
              <a:pPr/>
              <a:t>‹#›</a:t>
            </a:fld>
            <a:endParaRPr lang="fr-BE"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9E2071E-ABB9-4B26-B545-58BF714EEAD9}"/>
              </a:ext>
            </a:extLst>
          </p:cNvPr>
          <p:cNvSpPr>
            <a:spLocks noGrp="1"/>
          </p:cNvSpPr>
          <p:nvPr>
            <p:ph type="hdr" sz="quarter"/>
          </p:nvPr>
        </p:nvSpPr>
        <p:spPr>
          <a:xfrm>
            <a:off x="0" y="0"/>
            <a:ext cx="2946400" cy="493713"/>
          </a:xfrm>
          <a:prstGeom prst="rect">
            <a:avLst/>
          </a:prstGeom>
        </p:spPr>
        <p:txBody>
          <a:bodyPr vert="horz" lIns="95254" tIns="47627" rIns="95254" bIns="47627" rtlCol="0"/>
          <a:lstStyle>
            <a:lvl1pPr algn="l" eaLnBrk="1" hangingPunct="1">
              <a:defRPr sz="1100">
                <a:latin typeface="Arial" charset="0"/>
                <a:cs typeface="+mn-cs"/>
              </a:defRPr>
            </a:lvl1pPr>
          </a:lstStyle>
          <a:p>
            <a:pPr>
              <a:defRPr/>
            </a:pPr>
            <a:r>
              <a:rPr lang="fr-BE"/>
              <a:t>S’inscrire en première année de l’enseignement secondaire pour l’année scolaire 2014-2015 </a:t>
            </a:r>
          </a:p>
        </p:txBody>
      </p:sp>
      <p:sp>
        <p:nvSpPr>
          <p:cNvPr id="3" name="Espace réservé de la date 2">
            <a:extLst>
              <a:ext uri="{FF2B5EF4-FFF2-40B4-BE49-F238E27FC236}">
                <a16:creationId xmlns:a16="http://schemas.microsoft.com/office/drawing/2014/main" id="{81CAE68B-6B85-4E93-808B-D630AE19BD92}"/>
              </a:ext>
            </a:extLst>
          </p:cNvPr>
          <p:cNvSpPr>
            <a:spLocks noGrp="1"/>
          </p:cNvSpPr>
          <p:nvPr>
            <p:ph type="dt" idx="1"/>
          </p:nvPr>
        </p:nvSpPr>
        <p:spPr>
          <a:xfrm>
            <a:off x="3849688" y="0"/>
            <a:ext cx="2946400" cy="493713"/>
          </a:xfrm>
          <a:prstGeom prst="rect">
            <a:avLst/>
          </a:prstGeom>
        </p:spPr>
        <p:txBody>
          <a:bodyPr vert="horz" lIns="95254" tIns="47627" rIns="95254" bIns="47627" rtlCol="0"/>
          <a:lstStyle>
            <a:lvl1pPr algn="r" eaLnBrk="1" hangingPunct="1">
              <a:defRPr sz="1100">
                <a:latin typeface="Arial" charset="0"/>
                <a:cs typeface="+mn-cs"/>
              </a:defRPr>
            </a:lvl1pPr>
          </a:lstStyle>
          <a:p>
            <a:pPr>
              <a:defRPr/>
            </a:pPr>
            <a:fld id="{528C8FEA-047C-4E8C-A010-EE212CCBE421}" type="datetime1">
              <a:rPr lang="fr-FR"/>
              <a:pPr>
                <a:defRPr/>
              </a:pPr>
              <a:t>12/01/2022</a:t>
            </a:fld>
            <a:endParaRPr lang="fr-BE"/>
          </a:p>
        </p:txBody>
      </p:sp>
      <p:sp>
        <p:nvSpPr>
          <p:cNvPr id="4" name="Espace réservé de l'image des diapositives 3">
            <a:extLst>
              <a:ext uri="{FF2B5EF4-FFF2-40B4-BE49-F238E27FC236}">
                <a16:creationId xmlns:a16="http://schemas.microsoft.com/office/drawing/2014/main" id="{F4F3580C-264A-44BE-992D-346485B33BC6}"/>
              </a:ext>
            </a:extLst>
          </p:cNvPr>
          <p:cNvSpPr>
            <a:spLocks noGrp="1" noRot="1" noChangeAspect="1"/>
          </p:cNvSpPr>
          <p:nvPr>
            <p:ph type="sldImg" idx="2"/>
          </p:nvPr>
        </p:nvSpPr>
        <p:spPr>
          <a:xfrm>
            <a:off x="931863" y="741363"/>
            <a:ext cx="4933950" cy="3700462"/>
          </a:xfrm>
          <a:prstGeom prst="rect">
            <a:avLst/>
          </a:prstGeom>
          <a:noFill/>
          <a:ln w="12700">
            <a:solidFill>
              <a:prstClr val="black"/>
            </a:solidFill>
          </a:ln>
        </p:spPr>
        <p:txBody>
          <a:bodyPr vert="horz" lIns="95254" tIns="47627" rIns="95254" bIns="47627" rtlCol="0" anchor="ctr"/>
          <a:lstStyle/>
          <a:p>
            <a:pPr lvl="0"/>
            <a:endParaRPr lang="fr-BE" noProof="0"/>
          </a:p>
        </p:txBody>
      </p:sp>
      <p:sp>
        <p:nvSpPr>
          <p:cNvPr id="5" name="Espace réservé des commentaires 4">
            <a:extLst>
              <a:ext uri="{FF2B5EF4-FFF2-40B4-BE49-F238E27FC236}">
                <a16:creationId xmlns:a16="http://schemas.microsoft.com/office/drawing/2014/main" id="{0A02CE39-51D2-45E4-B46A-9E64D8CA6EF9}"/>
              </a:ext>
            </a:extLst>
          </p:cNvPr>
          <p:cNvSpPr>
            <a:spLocks noGrp="1"/>
          </p:cNvSpPr>
          <p:nvPr>
            <p:ph type="body" sz="quarter" idx="3"/>
          </p:nvPr>
        </p:nvSpPr>
        <p:spPr>
          <a:xfrm>
            <a:off x="679450" y="4689475"/>
            <a:ext cx="5438775" cy="4441825"/>
          </a:xfrm>
          <a:prstGeom prst="rect">
            <a:avLst/>
          </a:prstGeom>
        </p:spPr>
        <p:txBody>
          <a:bodyPr vert="horz" lIns="95254" tIns="47627" rIns="95254" bIns="47627"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fr-BE" noProof="0"/>
          </a:p>
        </p:txBody>
      </p:sp>
      <p:sp>
        <p:nvSpPr>
          <p:cNvPr id="6" name="Espace réservé du pied de page 5">
            <a:extLst>
              <a:ext uri="{FF2B5EF4-FFF2-40B4-BE49-F238E27FC236}">
                <a16:creationId xmlns:a16="http://schemas.microsoft.com/office/drawing/2014/main" id="{1F9E136D-EAE1-4D71-A6E1-B36A0A7B45FF}"/>
              </a:ext>
            </a:extLst>
          </p:cNvPr>
          <p:cNvSpPr>
            <a:spLocks noGrp="1"/>
          </p:cNvSpPr>
          <p:nvPr>
            <p:ph type="ftr" sz="quarter" idx="4"/>
          </p:nvPr>
        </p:nvSpPr>
        <p:spPr>
          <a:xfrm>
            <a:off x="0" y="9410700"/>
            <a:ext cx="2946400" cy="538163"/>
          </a:xfrm>
          <a:prstGeom prst="rect">
            <a:avLst/>
          </a:prstGeom>
        </p:spPr>
        <p:txBody>
          <a:bodyPr vert="horz" lIns="95254" tIns="47627" rIns="95254" bIns="47627" rtlCol="0" anchor="b"/>
          <a:lstStyle>
            <a:lvl1pPr algn="l" eaLnBrk="1" hangingPunct="1">
              <a:defRPr sz="1000">
                <a:latin typeface="Arial" charset="0"/>
                <a:cs typeface="+mn-cs"/>
              </a:defRPr>
            </a:lvl1pPr>
          </a:lstStyle>
          <a:p>
            <a:pPr>
              <a:defRPr/>
            </a:pPr>
            <a:r>
              <a:rPr lang="fr-BE"/>
              <a:t>SeGEC ASBL</a:t>
            </a:r>
            <a:br>
              <a:rPr lang="fr-BE"/>
            </a:br>
            <a:r>
              <a:rPr lang="fr-BE"/>
              <a:t>avenue E. Mounier  100 1200 Bruxelles</a:t>
            </a:r>
          </a:p>
          <a:p>
            <a:pPr>
              <a:defRPr/>
            </a:pPr>
            <a:endParaRPr lang="fr-BE"/>
          </a:p>
        </p:txBody>
      </p:sp>
      <p:sp>
        <p:nvSpPr>
          <p:cNvPr id="7" name="Espace réservé du numéro de diapositive 6">
            <a:extLst>
              <a:ext uri="{FF2B5EF4-FFF2-40B4-BE49-F238E27FC236}">
                <a16:creationId xmlns:a16="http://schemas.microsoft.com/office/drawing/2014/main" id="{0DD49B10-1373-4428-8380-65DF5BC36127}"/>
              </a:ext>
            </a:extLst>
          </p:cNvPr>
          <p:cNvSpPr>
            <a:spLocks noGrp="1"/>
          </p:cNvSpPr>
          <p:nvPr>
            <p:ph type="sldNum" sz="quarter" idx="5"/>
          </p:nvPr>
        </p:nvSpPr>
        <p:spPr>
          <a:xfrm>
            <a:off x="3849688" y="9377363"/>
            <a:ext cx="2946400" cy="493712"/>
          </a:xfrm>
          <a:prstGeom prst="rect">
            <a:avLst/>
          </a:prstGeom>
        </p:spPr>
        <p:txBody>
          <a:bodyPr vert="horz" wrap="square" lIns="95254" tIns="47627" rIns="95254" bIns="47627" numCol="1" anchor="b" anchorCtr="0" compatLnSpc="1">
            <a:prstTxWarp prst="textNoShape">
              <a:avLst/>
            </a:prstTxWarp>
          </a:bodyPr>
          <a:lstStyle>
            <a:lvl1pPr algn="r" eaLnBrk="1" hangingPunct="1">
              <a:defRPr sz="1300"/>
            </a:lvl1pPr>
          </a:lstStyle>
          <a:p>
            <a:fld id="{2CE78FDD-6E37-48A0-B0DC-AD6F3B10C4BA}" type="slidenum">
              <a:rPr lang="fr-BE" altLang="en-US"/>
              <a:pPr/>
              <a:t>‹#›</a:t>
            </a:fld>
            <a:endParaRPr lang="fr-BE" altLang="en-US"/>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a:extLst>
              <a:ext uri="{FF2B5EF4-FFF2-40B4-BE49-F238E27FC236}">
                <a16:creationId xmlns:a16="http://schemas.microsoft.com/office/drawing/2014/main" id="{66F7F838-8E19-457E-8A23-E248BC2C90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a:extLst>
              <a:ext uri="{FF2B5EF4-FFF2-40B4-BE49-F238E27FC236}">
                <a16:creationId xmlns:a16="http://schemas.microsoft.com/office/drawing/2014/main" id="{65380C34-FD7D-40EE-8972-83133E35DF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a:p>
        </p:txBody>
      </p:sp>
      <p:sp>
        <p:nvSpPr>
          <p:cNvPr id="39940" name="Espace réservé du numéro de diapositive 3">
            <a:extLst>
              <a:ext uri="{FF2B5EF4-FFF2-40B4-BE49-F238E27FC236}">
                <a16:creationId xmlns:a16="http://schemas.microsoft.com/office/drawing/2014/main" id="{0BF9E91E-DE01-40F0-A0B8-D84CEF671F9F}"/>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42E6BB4-58E3-43D5-8088-75FCA7C86DE9}" type="slidenum">
              <a:rPr lang="fr-BE" altLang="en-US"/>
              <a:pPr/>
              <a:t>1</a:t>
            </a:fld>
            <a:endParaRPr lang="fr-BE" altLang="en-US"/>
          </a:p>
        </p:txBody>
      </p:sp>
      <p:sp>
        <p:nvSpPr>
          <p:cNvPr id="39941" name="Espace réservé de la date 4">
            <a:extLst>
              <a:ext uri="{FF2B5EF4-FFF2-40B4-BE49-F238E27FC236}">
                <a16:creationId xmlns:a16="http://schemas.microsoft.com/office/drawing/2014/main" id="{E6795237-F877-47E3-A4F4-CFC0742EA8CB}"/>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7DDECF5D-D6C1-457C-A58F-CA274C5892A7}" type="datetime1">
              <a:rPr lang="fr-FR"/>
              <a:pPr>
                <a:defRPr/>
              </a:pPr>
              <a:t>12/01/2022</a:t>
            </a:fld>
            <a:endParaRPr lang="fr-BE"/>
          </a:p>
        </p:txBody>
      </p:sp>
      <p:sp>
        <p:nvSpPr>
          <p:cNvPr id="39942" name="Espace réservé du pied de page 5">
            <a:extLst>
              <a:ext uri="{FF2B5EF4-FFF2-40B4-BE49-F238E27FC236}">
                <a16:creationId xmlns:a16="http://schemas.microsoft.com/office/drawing/2014/main" id="{5D013D81-09F7-4824-8517-4B1333DB8ED4}"/>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39943" name="Espace réservé de l'en-tête 6">
            <a:extLst>
              <a:ext uri="{FF2B5EF4-FFF2-40B4-BE49-F238E27FC236}">
                <a16:creationId xmlns:a16="http://schemas.microsoft.com/office/drawing/2014/main" id="{5AB4199C-BCF9-412D-9584-6A88044B71D0}"/>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2016-2017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a:extLst>
              <a:ext uri="{FF2B5EF4-FFF2-40B4-BE49-F238E27FC236}">
                <a16:creationId xmlns:a16="http://schemas.microsoft.com/office/drawing/2014/main" id="{336CA6D6-E62E-4581-85EB-DAC12B02CC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Espace réservé des commentaires 2">
            <a:extLst>
              <a:ext uri="{FF2B5EF4-FFF2-40B4-BE49-F238E27FC236}">
                <a16:creationId xmlns:a16="http://schemas.microsoft.com/office/drawing/2014/main" id="{579B0D8E-8676-45A4-A97D-A348F0E0F0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BE" altLang="fr-FR"/>
              <a:t>Pour les élèves de maturité 4, les écoles recevront également un formulaire pré-imprimé.</a:t>
            </a:r>
          </a:p>
        </p:txBody>
      </p:sp>
      <p:sp>
        <p:nvSpPr>
          <p:cNvPr id="46084" name="Espace réservé du numéro de diapositive 3">
            <a:extLst>
              <a:ext uri="{FF2B5EF4-FFF2-40B4-BE49-F238E27FC236}">
                <a16:creationId xmlns:a16="http://schemas.microsoft.com/office/drawing/2014/main" id="{FE815AB6-1A9D-46CE-A9F1-A206D84D7A84}"/>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3B2A84E-2DA1-4CC7-BEFB-51FEC2FF9217}" type="slidenum">
              <a:rPr lang="fr-BE" altLang="en-US"/>
              <a:pPr/>
              <a:t>11</a:t>
            </a:fld>
            <a:endParaRPr lang="fr-BE" altLang="en-US"/>
          </a:p>
        </p:txBody>
      </p:sp>
      <p:sp>
        <p:nvSpPr>
          <p:cNvPr id="46085" name="Espace réservé de la date 4">
            <a:extLst>
              <a:ext uri="{FF2B5EF4-FFF2-40B4-BE49-F238E27FC236}">
                <a16:creationId xmlns:a16="http://schemas.microsoft.com/office/drawing/2014/main" id="{C7C16267-084C-4BAB-AC71-041A111A8997}"/>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3727406E-6E46-45E9-BC13-CB342B482321}" type="datetime1">
              <a:rPr lang="fr-FR"/>
              <a:pPr>
                <a:defRPr/>
              </a:pPr>
              <a:t>12/01/2022</a:t>
            </a:fld>
            <a:endParaRPr lang="fr-BE"/>
          </a:p>
        </p:txBody>
      </p:sp>
      <p:sp>
        <p:nvSpPr>
          <p:cNvPr id="46086" name="Espace réservé du pied de page 5">
            <a:extLst>
              <a:ext uri="{FF2B5EF4-FFF2-40B4-BE49-F238E27FC236}">
                <a16:creationId xmlns:a16="http://schemas.microsoft.com/office/drawing/2014/main" id="{6A997650-A720-4337-BD07-BDA37525091A}"/>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46087" name="Espace réservé de l'en-tête 6">
            <a:extLst>
              <a:ext uri="{FF2B5EF4-FFF2-40B4-BE49-F238E27FC236}">
                <a16:creationId xmlns:a16="http://schemas.microsoft.com/office/drawing/2014/main" id="{39389AAC-D6DB-4B03-BC67-A0FD3A754E4A}"/>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extLst>
      <p:ext uri="{BB962C8B-B14F-4D97-AF65-F5344CB8AC3E}">
        <p14:creationId xmlns:p14="http://schemas.microsoft.com/office/powerpoint/2010/main" val="4075441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e l'image des diapositives 1">
            <a:extLst>
              <a:ext uri="{FF2B5EF4-FFF2-40B4-BE49-F238E27FC236}">
                <a16:creationId xmlns:a16="http://schemas.microsoft.com/office/drawing/2014/main" id="{0BF0B610-5854-46DC-8484-FF8B5FA13C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Espace réservé des commentaires 2">
            <a:extLst>
              <a:ext uri="{FF2B5EF4-FFF2-40B4-BE49-F238E27FC236}">
                <a16:creationId xmlns:a16="http://schemas.microsoft.com/office/drawing/2014/main" id="{BB32F732-5A7B-4E2F-93C1-74474D7A5B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BE" altLang="fr-FR"/>
          </a:p>
        </p:txBody>
      </p:sp>
      <p:sp>
        <p:nvSpPr>
          <p:cNvPr id="47108" name="Espace réservé du numéro de diapositive 3">
            <a:extLst>
              <a:ext uri="{FF2B5EF4-FFF2-40B4-BE49-F238E27FC236}">
                <a16:creationId xmlns:a16="http://schemas.microsoft.com/office/drawing/2014/main" id="{67F015D1-A004-4E5A-92F9-2EB18329F7EC}"/>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1C7595D-98A6-4E12-809D-770E597AEAA6}" type="slidenum">
              <a:rPr lang="fr-BE" altLang="en-US"/>
              <a:pPr/>
              <a:t>12</a:t>
            </a:fld>
            <a:endParaRPr lang="fr-BE" altLang="en-US"/>
          </a:p>
        </p:txBody>
      </p:sp>
      <p:sp>
        <p:nvSpPr>
          <p:cNvPr id="47109" name="Espace réservé de la date 4">
            <a:extLst>
              <a:ext uri="{FF2B5EF4-FFF2-40B4-BE49-F238E27FC236}">
                <a16:creationId xmlns:a16="http://schemas.microsoft.com/office/drawing/2014/main" id="{EB34D76A-2905-4F8C-BE8F-53985897C1E1}"/>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11375C68-9A92-47E0-A4ED-C17C658EB00F}" type="datetime1">
              <a:rPr lang="fr-FR"/>
              <a:pPr>
                <a:defRPr/>
              </a:pPr>
              <a:t>12/01/2022</a:t>
            </a:fld>
            <a:endParaRPr lang="fr-BE"/>
          </a:p>
        </p:txBody>
      </p:sp>
      <p:sp>
        <p:nvSpPr>
          <p:cNvPr id="47110" name="Espace réservé du pied de page 5">
            <a:extLst>
              <a:ext uri="{FF2B5EF4-FFF2-40B4-BE49-F238E27FC236}">
                <a16:creationId xmlns:a16="http://schemas.microsoft.com/office/drawing/2014/main" id="{81632D51-B567-4DD3-8EF0-C8ABFAF13FC5}"/>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47111" name="Espace réservé de l'en-tête 6">
            <a:extLst>
              <a:ext uri="{FF2B5EF4-FFF2-40B4-BE49-F238E27FC236}">
                <a16:creationId xmlns:a16="http://schemas.microsoft.com/office/drawing/2014/main" id="{AC3254D0-F55B-43D5-BBAE-D1D4E3996049}"/>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e l'image des diapositives 1">
            <a:extLst>
              <a:ext uri="{FF2B5EF4-FFF2-40B4-BE49-F238E27FC236}">
                <a16:creationId xmlns:a16="http://schemas.microsoft.com/office/drawing/2014/main" id="{0BF0B610-5854-46DC-8484-FF8B5FA13C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Espace réservé des commentaires 2">
            <a:extLst>
              <a:ext uri="{FF2B5EF4-FFF2-40B4-BE49-F238E27FC236}">
                <a16:creationId xmlns:a16="http://schemas.microsoft.com/office/drawing/2014/main" id="{BB32F732-5A7B-4E2F-93C1-74474D7A5B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BE" altLang="fr-FR"/>
          </a:p>
        </p:txBody>
      </p:sp>
      <p:sp>
        <p:nvSpPr>
          <p:cNvPr id="47108" name="Espace réservé du numéro de diapositive 3">
            <a:extLst>
              <a:ext uri="{FF2B5EF4-FFF2-40B4-BE49-F238E27FC236}">
                <a16:creationId xmlns:a16="http://schemas.microsoft.com/office/drawing/2014/main" id="{67F015D1-A004-4E5A-92F9-2EB18329F7EC}"/>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1C7595D-98A6-4E12-809D-770E597AEAA6}" type="slidenum">
              <a:rPr lang="fr-BE" altLang="en-US"/>
              <a:pPr/>
              <a:t>13</a:t>
            </a:fld>
            <a:endParaRPr lang="fr-BE" altLang="en-US"/>
          </a:p>
        </p:txBody>
      </p:sp>
      <p:sp>
        <p:nvSpPr>
          <p:cNvPr id="47109" name="Espace réservé de la date 4">
            <a:extLst>
              <a:ext uri="{FF2B5EF4-FFF2-40B4-BE49-F238E27FC236}">
                <a16:creationId xmlns:a16="http://schemas.microsoft.com/office/drawing/2014/main" id="{EB34D76A-2905-4F8C-BE8F-53985897C1E1}"/>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11375C68-9A92-47E0-A4ED-C17C658EB00F}" type="datetime1">
              <a:rPr lang="fr-FR"/>
              <a:pPr>
                <a:defRPr/>
              </a:pPr>
              <a:t>12/01/2022</a:t>
            </a:fld>
            <a:endParaRPr lang="fr-BE"/>
          </a:p>
        </p:txBody>
      </p:sp>
      <p:sp>
        <p:nvSpPr>
          <p:cNvPr id="47110" name="Espace réservé du pied de page 5">
            <a:extLst>
              <a:ext uri="{FF2B5EF4-FFF2-40B4-BE49-F238E27FC236}">
                <a16:creationId xmlns:a16="http://schemas.microsoft.com/office/drawing/2014/main" id="{81632D51-B567-4DD3-8EF0-C8ABFAF13FC5}"/>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47111" name="Espace réservé de l'en-tête 6">
            <a:extLst>
              <a:ext uri="{FF2B5EF4-FFF2-40B4-BE49-F238E27FC236}">
                <a16:creationId xmlns:a16="http://schemas.microsoft.com/office/drawing/2014/main" id="{AC3254D0-F55B-43D5-BBAE-D1D4E3996049}"/>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extLst>
      <p:ext uri="{BB962C8B-B14F-4D97-AF65-F5344CB8AC3E}">
        <p14:creationId xmlns:p14="http://schemas.microsoft.com/office/powerpoint/2010/main" val="2142281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a:extLst>
              <a:ext uri="{FF2B5EF4-FFF2-40B4-BE49-F238E27FC236}">
                <a16:creationId xmlns:a16="http://schemas.microsoft.com/office/drawing/2014/main" id="{A5D9E2ED-2AB5-48CB-A4EC-CFA442A65E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Espace réservé des commentaires 2">
            <a:extLst>
              <a:ext uri="{FF2B5EF4-FFF2-40B4-BE49-F238E27FC236}">
                <a16:creationId xmlns:a16="http://schemas.microsoft.com/office/drawing/2014/main" id="{BCC477F5-80B2-4C77-926F-7CC3852837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a:p>
        </p:txBody>
      </p:sp>
      <p:sp>
        <p:nvSpPr>
          <p:cNvPr id="48132" name="Espace réservé du numéro de diapositive 3">
            <a:extLst>
              <a:ext uri="{FF2B5EF4-FFF2-40B4-BE49-F238E27FC236}">
                <a16:creationId xmlns:a16="http://schemas.microsoft.com/office/drawing/2014/main" id="{26547A6B-F734-4E71-9F7A-5685EF345F46}"/>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9B7ABE2-6609-437B-9B08-FDE9D75911FF}" type="slidenum">
              <a:rPr lang="fr-BE" altLang="en-US"/>
              <a:pPr/>
              <a:t>17</a:t>
            </a:fld>
            <a:endParaRPr lang="fr-BE" altLang="en-US"/>
          </a:p>
        </p:txBody>
      </p:sp>
      <p:sp>
        <p:nvSpPr>
          <p:cNvPr id="48133" name="Espace réservé de la date 4">
            <a:extLst>
              <a:ext uri="{FF2B5EF4-FFF2-40B4-BE49-F238E27FC236}">
                <a16:creationId xmlns:a16="http://schemas.microsoft.com/office/drawing/2014/main" id="{268179DE-FCF9-4EC0-A83C-242DCDCAF443}"/>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D13CA9B2-E460-4C03-8876-724A7128E63C}" type="datetime1">
              <a:rPr lang="fr-FR"/>
              <a:pPr>
                <a:defRPr/>
              </a:pPr>
              <a:t>12/01/2022</a:t>
            </a:fld>
            <a:endParaRPr lang="fr-BE"/>
          </a:p>
        </p:txBody>
      </p:sp>
      <p:sp>
        <p:nvSpPr>
          <p:cNvPr id="48134" name="Espace réservé du pied de page 5">
            <a:extLst>
              <a:ext uri="{FF2B5EF4-FFF2-40B4-BE49-F238E27FC236}">
                <a16:creationId xmlns:a16="http://schemas.microsoft.com/office/drawing/2014/main" id="{FA0A76C6-E781-4666-BD29-5014BEFECE86}"/>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48135" name="Espace réservé de l'en-tête 6">
            <a:extLst>
              <a:ext uri="{FF2B5EF4-FFF2-40B4-BE49-F238E27FC236}">
                <a16:creationId xmlns:a16="http://schemas.microsoft.com/office/drawing/2014/main" id="{88ABDDBB-95A5-4A52-B225-DDE32259D452}"/>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ce réservé de l'image des diapositives 1">
            <a:extLst>
              <a:ext uri="{FF2B5EF4-FFF2-40B4-BE49-F238E27FC236}">
                <a16:creationId xmlns:a16="http://schemas.microsoft.com/office/drawing/2014/main" id="{9ACD827C-B8DF-450E-B00D-9BB9FDB700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Espace réservé des commentaires 2">
            <a:extLst>
              <a:ext uri="{FF2B5EF4-FFF2-40B4-BE49-F238E27FC236}">
                <a16:creationId xmlns:a16="http://schemas.microsoft.com/office/drawing/2014/main" id="{D866DACE-F5E6-4548-9734-0883A10584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a:p>
        </p:txBody>
      </p:sp>
      <p:sp>
        <p:nvSpPr>
          <p:cNvPr id="49156" name="Espace réservé du numéro de diapositive 3">
            <a:extLst>
              <a:ext uri="{FF2B5EF4-FFF2-40B4-BE49-F238E27FC236}">
                <a16:creationId xmlns:a16="http://schemas.microsoft.com/office/drawing/2014/main" id="{EECBB4DA-7123-4953-B2C7-255BDBC4DF91}"/>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C33AEE6-7EB8-43F3-BDA3-EC60DF9CF515}" type="slidenum">
              <a:rPr lang="fr-BE" altLang="en-US"/>
              <a:pPr/>
              <a:t>19</a:t>
            </a:fld>
            <a:endParaRPr lang="fr-BE" altLang="en-US"/>
          </a:p>
        </p:txBody>
      </p:sp>
      <p:sp>
        <p:nvSpPr>
          <p:cNvPr id="49157" name="Espace réservé de la date 4">
            <a:extLst>
              <a:ext uri="{FF2B5EF4-FFF2-40B4-BE49-F238E27FC236}">
                <a16:creationId xmlns:a16="http://schemas.microsoft.com/office/drawing/2014/main" id="{8BC9B66C-8DCE-4456-B27F-6CBC3491E622}"/>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99FCBE5B-55B2-4476-88C7-B14D725ED5CE}" type="datetime1">
              <a:rPr lang="fr-FR"/>
              <a:pPr>
                <a:defRPr/>
              </a:pPr>
              <a:t>12/01/2022</a:t>
            </a:fld>
            <a:endParaRPr lang="fr-BE"/>
          </a:p>
        </p:txBody>
      </p:sp>
      <p:sp>
        <p:nvSpPr>
          <p:cNvPr id="49158" name="Espace réservé du pied de page 5">
            <a:extLst>
              <a:ext uri="{FF2B5EF4-FFF2-40B4-BE49-F238E27FC236}">
                <a16:creationId xmlns:a16="http://schemas.microsoft.com/office/drawing/2014/main" id="{455CF6B9-D9AE-49A5-AFD1-4660B3569305}"/>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49159" name="Espace réservé de l'en-tête 6">
            <a:extLst>
              <a:ext uri="{FF2B5EF4-FFF2-40B4-BE49-F238E27FC236}">
                <a16:creationId xmlns:a16="http://schemas.microsoft.com/office/drawing/2014/main" id="{AECA5A46-4ED7-4A6D-930A-B9AA1D5DD118}"/>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a:extLst>
              <a:ext uri="{FF2B5EF4-FFF2-40B4-BE49-F238E27FC236}">
                <a16:creationId xmlns:a16="http://schemas.microsoft.com/office/drawing/2014/main" id="{09A4D93F-6B07-4CF7-967C-512BE53528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Espace réservé des commentaires 2">
            <a:extLst>
              <a:ext uri="{FF2B5EF4-FFF2-40B4-BE49-F238E27FC236}">
                <a16:creationId xmlns:a16="http://schemas.microsoft.com/office/drawing/2014/main" id="{14FC28C8-6CC7-490B-B1C6-1C2D7B5260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a:p>
        </p:txBody>
      </p:sp>
      <p:sp>
        <p:nvSpPr>
          <p:cNvPr id="4" name="Espace réservé de l'en-tête 3">
            <a:extLst>
              <a:ext uri="{FF2B5EF4-FFF2-40B4-BE49-F238E27FC236}">
                <a16:creationId xmlns:a16="http://schemas.microsoft.com/office/drawing/2014/main" id="{B2AC750C-E6B0-409F-AB15-A1B8B21676E0}"/>
              </a:ext>
            </a:extLst>
          </p:cNvPr>
          <p:cNvSpPr>
            <a:spLocks noGrp="1"/>
          </p:cNvSpPr>
          <p:nvPr>
            <p:ph type="hdr" sz="quarter"/>
          </p:nvPr>
        </p:nvSpPr>
        <p:spPr/>
        <p:txBody>
          <a:bodyPr/>
          <a:lstStyle/>
          <a:p>
            <a:pPr>
              <a:defRPr/>
            </a:pPr>
            <a:r>
              <a:rPr lang="fr-BE"/>
              <a:t>S’inscrire en première année de l’enseignement secondaire pour l’année scolaire 2014-2015 </a:t>
            </a:r>
          </a:p>
        </p:txBody>
      </p:sp>
      <p:sp>
        <p:nvSpPr>
          <p:cNvPr id="5" name="Espace réservé de la date 4">
            <a:extLst>
              <a:ext uri="{FF2B5EF4-FFF2-40B4-BE49-F238E27FC236}">
                <a16:creationId xmlns:a16="http://schemas.microsoft.com/office/drawing/2014/main" id="{EE4068FA-2324-4457-8B87-DA4DD6C9203E}"/>
              </a:ext>
            </a:extLst>
          </p:cNvPr>
          <p:cNvSpPr>
            <a:spLocks noGrp="1"/>
          </p:cNvSpPr>
          <p:nvPr>
            <p:ph type="dt" sz="quarter" idx="1"/>
          </p:nvPr>
        </p:nvSpPr>
        <p:spPr/>
        <p:txBody>
          <a:bodyPr/>
          <a:lstStyle/>
          <a:p>
            <a:pPr>
              <a:defRPr/>
            </a:pPr>
            <a:fld id="{2533445F-0213-4062-8A02-0233716FB867}" type="datetime1">
              <a:rPr lang="fr-FR"/>
              <a:pPr>
                <a:defRPr/>
              </a:pPr>
              <a:t>12/01/2022</a:t>
            </a:fld>
            <a:endParaRPr lang="fr-BE"/>
          </a:p>
        </p:txBody>
      </p:sp>
      <p:sp>
        <p:nvSpPr>
          <p:cNvPr id="6" name="Espace réservé du pied de page 5">
            <a:extLst>
              <a:ext uri="{FF2B5EF4-FFF2-40B4-BE49-F238E27FC236}">
                <a16:creationId xmlns:a16="http://schemas.microsoft.com/office/drawing/2014/main" id="{C0D8BECB-2810-46A5-911B-0FDF597D4053}"/>
              </a:ext>
            </a:extLst>
          </p:cNvPr>
          <p:cNvSpPr>
            <a:spLocks noGrp="1"/>
          </p:cNvSpPr>
          <p:nvPr>
            <p:ph type="ftr" sz="quarter" idx="4"/>
          </p:nvPr>
        </p:nvSpPr>
        <p:spPr/>
        <p:txBody>
          <a:bodyPr/>
          <a:lstStyle/>
          <a:p>
            <a:pPr>
              <a:defRPr/>
            </a:pPr>
            <a:r>
              <a:rPr lang="fr-BE"/>
              <a:t>SeGEC ASBL</a:t>
            </a:r>
            <a:br>
              <a:rPr lang="fr-BE"/>
            </a:br>
            <a:r>
              <a:rPr lang="fr-BE"/>
              <a:t>avenue E. Mounier  100 1200 Bruxelles</a:t>
            </a:r>
          </a:p>
          <a:p>
            <a:pPr>
              <a:defRPr/>
            </a:pPr>
            <a:endParaRPr lang="fr-BE"/>
          </a:p>
        </p:txBody>
      </p:sp>
      <p:sp>
        <p:nvSpPr>
          <p:cNvPr id="7" name="Espace réservé du numéro de diapositive 6">
            <a:extLst>
              <a:ext uri="{FF2B5EF4-FFF2-40B4-BE49-F238E27FC236}">
                <a16:creationId xmlns:a16="http://schemas.microsoft.com/office/drawing/2014/main" id="{4E8EE893-C9D1-4A11-93FF-F79455A01DAD}"/>
              </a:ext>
            </a:extLst>
          </p:cNvPr>
          <p:cNvSpPr>
            <a:spLocks noGrp="1"/>
          </p:cNvSpPr>
          <p:nvPr>
            <p:ph type="sldNum" sz="quarter" idx="5"/>
          </p:nvPr>
        </p:nvSpPr>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A5841B5-E402-4D33-8860-049096996F5E}" type="slidenum">
              <a:rPr lang="fr-BE" altLang="en-US"/>
              <a:pPr/>
              <a:t>27</a:t>
            </a:fld>
            <a:endParaRPr lang="fr-BE"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e l'image des diapositives 1">
            <a:extLst>
              <a:ext uri="{FF2B5EF4-FFF2-40B4-BE49-F238E27FC236}">
                <a16:creationId xmlns:a16="http://schemas.microsoft.com/office/drawing/2014/main" id="{345DD19F-4D9B-423B-8895-44A412BE0C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Espace réservé des commentaires 2">
            <a:extLst>
              <a:ext uri="{FF2B5EF4-FFF2-40B4-BE49-F238E27FC236}">
                <a16:creationId xmlns:a16="http://schemas.microsoft.com/office/drawing/2014/main" id="{ACA84052-D23D-4FAC-982A-A8365B4188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BE" altLang="fr-FR"/>
          </a:p>
        </p:txBody>
      </p:sp>
      <p:sp>
        <p:nvSpPr>
          <p:cNvPr id="50180" name="Espace réservé du numéro de diapositive 3">
            <a:extLst>
              <a:ext uri="{FF2B5EF4-FFF2-40B4-BE49-F238E27FC236}">
                <a16:creationId xmlns:a16="http://schemas.microsoft.com/office/drawing/2014/main" id="{32EFAEBE-F7E7-4B82-ADE1-77C948BC38C9}"/>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0570202-69F3-4732-B885-9CFA6758DA5C}" type="slidenum">
              <a:rPr lang="fr-BE" altLang="en-US"/>
              <a:pPr/>
              <a:t>31</a:t>
            </a:fld>
            <a:endParaRPr lang="fr-BE" altLang="en-US"/>
          </a:p>
        </p:txBody>
      </p:sp>
      <p:sp>
        <p:nvSpPr>
          <p:cNvPr id="50181" name="Espace réservé de la date 4">
            <a:extLst>
              <a:ext uri="{FF2B5EF4-FFF2-40B4-BE49-F238E27FC236}">
                <a16:creationId xmlns:a16="http://schemas.microsoft.com/office/drawing/2014/main" id="{5D49B06D-BF96-4BF7-B189-1F531DE15946}"/>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E3E2EAF8-BBE1-4094-B4EF-7A5D37D6F19C}" type="datetime1">
              <a:rPr lang="fr-FR"/>
              <a:pPr>
                <a:defRPr/>
              </a:pPr>
              <a:t>12/01/2022</a:t>
            </a:fld>
            <a:endParaRPr lang="fr-BE"/>
          </a:p>
        </p:txBody>
      </p:sp>
      <p:sp>
        <p:nvSpPr>
          <p:cNvPr id="50182" name="Espace réservé du pied de page 5">
            <a:extLst>
              <a:ext uri="{FF2B5EF4-FFF2-40B4-BE49-F238E27FC236}">
                <a16:creationId xmlns:a16="http://schemas.microsoft.com/office/drawing/2014/main" id="{6279DD9E-F0AD-4343-A741-99E78EEDC463}"/>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50183" name="Espace réservé de l'en-tête 6">
            <a:extLst>
              <a:ext uri="{FF2B5EF4-FFF2-40B4-BE49-F238E27FC236}">
                <a16:creationId xmlns:a16="http://schemas.microsoft.com/office/drawing/2014/main" id="{DC0574D2-5FF6-4AA0-BEE3-4D58B26EB7C6}"/>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a:extLst>
              <a:ext uri="{FF2B5EF4-FFF2-40B4-BE49-F238E27FC236}">
                <a16:creationId xmlns:a16="http://schemas.microsoft.com/office/drawing/2014/main" id="{94BA644E-6C23-477A-94AA-94A23C0D29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a:extLst>
              <a:ext uri="{FF2B5EF4-FFF2-40B4-BE49-F238E27FC236}">
                <a16:creationId xmlns:a16="http://schemas.microsoft.com/office/drawing/2014/main" id="{54FA5887-ECB2-4B9E-86A1-7888F73DF0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BE" altLang="fr-FR"/>
              <a:t>Les mesures relatives aux partenariats ne sont pas développées dans ce power-point; elles n’entreront en vigueur qu’en 2011-2012</a:t>
            </a:r>
          </a:p>
        </p:txBody>
      </p:sp>
      <p:sp>
        <p:nvSpPr>
          <p:cNvPr id="40964" name="Espace réservé du numéro de diapositive 3">
            <a:extLst>
              <a:ext uri="{FF2B5EF4-FFF2-40B4-BE49-F238E27FC236}">
                <a16:creationId xmlns:a16="http://schemas.microsoft.com/office/drawing/2014/main" id="{F4533060-1C4A-40FC-BBBF-AD59563BD68A}"/>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9E900E-8D98-4932-BEBA-09CAED2F53CF}" type="slidenum">
              <a:rPr lang="fr-BE" altLang="en-US"/>
              <a:pPr/>
              <a:t>2</a:t>
            </a:fld>
            <a:endParaRPr lang="fr-BE" altLang="en-US"/>
          </a:p>
        </p:txBody>
      </p:sp>
      <p:sp>
        <p:nvSpPr>
          <p:cNvPr id="40965" name="Espace réservé de la date 4">
            <a:extLst>
              <a:ext uri="{FF2B5EF4-FFF2-40B4-BE49-F238E27FC236}">
                <a16:creationId xmlns:a16="http://schemas.microsoft.com/office/drawing/2014/main" id="{96C47D94-DE1A-4E27-811E-A072F4A67D9D}"/>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641BDB36-4845-4F33-84E9-100BCBE4DB16}" type="datetime1">
              <a:rPr lang="fr-FR"/>
              <a:pPr>
                <a:defRPr/>
              </a:pPr>
              <a:t>12/01/2022</a:t>
            </a:fld>
            <a:endParaRPr lang="fr-BE"/>
          </a:p>
        </p:txBody>
      </p:sp>
      <p:sp>
        <p:nvSpPr>
          <p:cNvPr id="40966" name="Espace réservé du pied de page 5">
            <a:extLst>
              <a:ext uri="{FF2B5EF4-FFF2-40B4-BE49-F238E27FC236}">
                <a16:creationId xmlns:a16="http://schemas.microsoft.com/office/drawing/2014/main" id="{7114172E-2293-4CE8-BF35-FB07E4612DD8}"/>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40967" name="Espace réservé de l'en-tête 6">
            <a:extLst>
              <a:ext uri="{FF2B5EF4-FFF2-40B4-BE49-F238E27FC236}">
                <a16:creationId xmlns:a16="http://schemas.microsoft.com/office/drawing/2014/main" id="{DD11136C-B748-43F8-8C64-620D2E549DEA}"/>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a:extLst>
              <a:ext uri="{FF2B5EF4-FFF2-40B4-BE49-F238E27FC236}">
                <a16:creationId xmlns:a16="http://schemas.microsoft.com/office/drawing/2014/main" id="{3BD35D83-0ABC-4E80-A27B-3DE78932EE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Espace réservé des commentaires 2">
            <a:extLst>
              <a:ext uri="{FF2B5EF4-FFF2-40B4-BE49-F238E27FC236}">
                <a16:creationId xmlns:a16="http://schemas.microsoft.com/office/drawing/2014/main" id="{49F5F2AD-46F0-4099-96A6-DA34FBF723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BE" altLang="fr-FR"/>
              <a:t>Ceci ne s’applique donc pas pour l’inscription en 1</a:t>
            </a:r>
            <a:r>
              <a:rPr lang="fr-BE" altLang="fr-FR" baseline="30000"/>
              <a:t>re</a:t>
            </a:r>
            <a:r>
              <a:rPr lang="fr-BE" altLang="fr-FR"/>
              <a:t> S, ni en première différenciée, ni dans l’enseignement spécialisé</a:t>
            </a:r>
          </a:p>
          <a:p>
            <a:endParaRPr lang="fr-BE" altLang="fr-FR"/>
          </a:p>
        </p:txBody>
      </p:sp>
      <p:sp>
        <p:nvSpPr>
          <p:cNvPr id="41988" name="Espace réservé du numéro de diapositive 3">
            <a:extLst>
              <a:ext uri="{FF2B5EF4-FFF2-40B4-BE49-F238E27FC236}">
                <a16:creationId xmlns:a16="http://schemas.microsoft.com/office/drawing/2014/main" id="{F572EE93-8600-4BAB-B823-B250CFFB0697}"/>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7C0F979-3509-4DC0-8D9F-3B7AD5520500}" type="slidenum">
              <a:rPr lang="fr-BE" altLang="en-US"/>
              <a:pPr/>
              <a:t>3</a:t>
            </a:fld>
            <a:endParaRPr lang="fr-BE" altLang="en-US"/>
          </a:p>
        </p:txBody>
      </p:sp>
      <p:sp>
        <p:nvSpPr>
          <p:cNvPr id="41989" name="Espace réservé de la date 4">
            <a:extLst>
              <a:ext uri="{FF2B5EF4-FFF2-40B4-BE49-F238E27FC236}">
                <a16:creationId xmlns:a16="http://schemas.microsoft.com/office/drawing/2014/main" id="{02F4C3F6-CD75-4B54-9E00-03506F90BBCF}"/>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8D081903-5B75-4D6F-9C2D-8F8FE35B6B01}" type="datetime1">
              <a:rPr lang="fr-FR"/>
              <a:pPr>
                <a:defRPr/>
              </a:pPr>
              <a:t>12/01/2022</a:t>
            </a:fld>
            <a:endParaRPr lang="fr-BE"/>
          </a:p>
        </p:txBody>
      </p:sp>
      <p:sp>
        <p:nvSpPr>
          <p:cNvPr id="41990" name="Espace réservé du pied de page 5">
            <a:extLst>
              <a:ext uri="{FF2B5EF4-FFF2-40B4-BE49-F238E27FC236}">
                <a16:creationId xmlns:a16="http://schemas.microsoft.com/office/drawing/2014/main" id="{77781BD5-9C95-49CE-8F79-AD5893A3F3C9}"/>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41991" name="Espace réservé de l'en-tête 6">
            <a:extLst>
              <a:ext uri="{FF2B5EF4-FFF2-40B4-BE49-F238E27FC236}">
                <a16:creationId xmlns:a16="http://schemas.microsoft.com/office/drawing/2014/main" id="{E45C683E-99D1-404C-BBEB-DF2FE42F30B0}"/>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e l'image des diapositives 1">
            <a:extLst>
              <a:ext uri="{FF2B5EF4-FFF2-40B4-BE49-F238E27FC236}">
                <a16:creationId xmlns:a16="http://schemas.microsoft.com/office/drawing/2014/main" id="{09328CCE-27D7-4E16-B1DB-BDB4374B57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Espace réservé des commentaires 2">
            <a:extLst>
              <a:ext uri="{FF2B5EF4-FFF2-40B4-BE49-F238E27FC236}">
                <a16:creationId xmlns:a16="http://schemas.microsoft.com/office/drawing/2014/main" id="{7FA9F8D2-CDB3-4263-BD45-97A90B2ADD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a:p>
        </p:txBody>
      </p:sp>
      <p:sp>
        <p:nvSpPr>
          <p:cNvPr id="43012" name="Espace réservé du numéro de diapositive 3">
            <a:extLst>
              <a:ext uri="{FF2B5EF4-FFF2-40B4-BE49-F238E27FC236}">
                <a16:creationId xmlns:a16="http://schemas.microsoft.com/office/drawing/2014/main" id="{3C2F0CE7-01E3-41A7-ABB5-083C84078801}"/>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21BC452-B711-43BC-B4B7-D4CFDAE9F532}" type="slidenum">
              <a:rPr lang="fr-BE" altLang="en-US"/>
              <a:pPr/>
              <a:t>5</a:t>
            </a:fld>
            <a:endParaRPr lang="fr-BE" altLang="en-US"/>
          </a:p>
        </p:txBody>
      </p:sp>
      <p:sp>
        <p:nvSpPr>
          <p:cNvPr id="43013" name="Espace réservé de la date 4">
            <a:extLst>
              <a:ext uri="{FF2B5EF4-FFF2-40B4-BE49-F238E27FC236}">
                <a16:creationId xmlns:a16="http://schemas.microsoft.com/office/drawing/2014/main" id="{91678232-A51E-4657-8BCE-3AA2AD6E4F33}"/>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F7AB3C24-902F-43AC-83D6-4B108404A9A2}" type="datetime1">
              <a:rPr lang="fr-FR"/>
              <a:pPr>
                <a:defRPr/>
              </a:pPr>
              <a:t>12/01/2022</a:t>
            </a:fld>
            <a:endParaRPr lang="fr-BE"/>
          </a:p>
        </p:txBody>
      </p:sp>
      <p:sp>
        <p:nvSpPr>
          <p:cNvPr id="43014" name="Espace réservé du pied de page 5">
            <a:extLst>
              <a:ext uri="{FF2B5EF4-FFF2-40B4-BE49-F238E27FC236}">
                <a16:creationId xmlns:a16="http://schemas.microsoft.com/office/drawing/2014/main" id="{19E7D9E5-6073-4BFE-A33E-1939CF4FB299}"/>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43015" name="Espace réservé de l'en-tête 6">
            <a:extLst>
              <a:ext uri="{FF2B5EF4-FFF2-40B4-BE49-F238E27FC236}">
                <a16:creationId xmlns:a16="http://schemas.microsoft.com/office/drawing/2014/main" id="{522F7626-95BD-4A84-AB56-D15307455244}"/>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a:extLst>
              <a:ext uri="{FF2B5EF4-FFF2-40B4-BE49-F238E27FC236}">
                <a16:creationId xmlns:a16="http://schemas.microsoft.com/office/drawing/2014/main" id="{A88B7E59-66F2-47FA-8418-245268D712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Espace réservé des commentaires 2">
            <a:extLst>
              <a:ext uri="{FF2B5EF4-FFF2-40B4-BE49-F238E27FC236}">
                <a16:creationId xmlns:a16="http://schemas.microsoft.com/office/drawing/2014/main" id="{CD4E2700-4D2B-40DE-BA7D-C32CFD7A1D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a:p>
        </p:txBody>
      </p:sp>
      <p:sp>
        <p:nvSpPr>
          <p:cNvPr id="44036" name="Espace réservé du numéro de diapositive 3">
            <a:extLst>
              <a:ext uri="{FF2B5EF4-FFF2-40B4-BE49-F238E27FC236}">
                <a16:creationId xmlns:a16="http://schemas.microsoft.com/office/drawing/2014/main" id="{E77ED7EE-6A81-4461-A885-384EDF708E22}"/>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0C8E18-6048-4C2D-800B-FE639F378183}" type="slidenum">
              <a:rPr lang="fr-BE" altLang="en-US"/>
              <a:pPr/>
              <a:t>6</a:t>
            </a:fld>
            <a:endParaRPr lang="fr-BE" altLang="en-US"/>
          </a:p>
        </p:txBody>
      </p:sp>
      <p:sp>
        <p:nvSpPr>
          <p:cNvPr id="44037" name="Espace réservé de la date 4">
            <a:extLst>
              <a:ext uri="{FF2B5EF4-FFF2-40B4-BE49-F238E27FC236}">
                <a16:creationId xmlns:a16="http://schemas.microsoft.com/office/drawing/2014/main" id="{FB68DE9D-C1D2-441E-9D2E-A42D8287A8DC}"/>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8C9C39BA-4043-41B9-9A85-341B52209252}" type="datetime1">
              <a:rPr lang="fr-FR"/>
              <a:pPr>
                <a:defRPr/>
              </a:pPr>
              <a:t>12/01/2022</a:t>
            </a:fld>
            <a:endParaRPr lang="fr-BE"/>
          </a:p>
        </p:txBody>
      </p:sp>
      <p:sp>
        <p:nvSpPr>
          <p:cNvPr id="44038" name="Espace réservé du pied de page 5">
            <a:extLst>
              <a:ext uri="{FF2B5EF4-FFF2-40B4-BE49-F238E27FC236}">
                <a16:creationId xmlns:a16="http://schemas.microsoft.com/office/drawing/2014/main" id="{FBF71E57-AD34-4184-BBAF-E2B93A018831}"/>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44039" name="Espace réservé de l'en-tête 6">
            <a:extLst>
              <a:ext uri="{FF2B5EF4-FFF2-40B4-BE49-F238E27FC236}">
                <a16:creationId xmlns:a16="http://schemas.microsoft.com/office/drawing/2014/main" id="{9F93E679-85B4-4D76-8253-E3E77DB6733C}"/>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e l'image des diapositives 1">
            <a:extLst>
              <a:ext uri="{FF2B5EF4-FFF2-40B4-BE49-F238E27FC236}">
                <a16:creationId xmlns:a16="http://schemas.microsoft.com/office/drawing/2014/main" id="{16ED360B-C652-4BDE-B4D1-1073FDD439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Espace réservé des commentaires 2">
            <a:extLst>
              <a:ext uri="{FF2B5EF4-FFF2-40B4-BE49-F238E27FC236}">
                <a16:creationId xmlns:a16="http://schemas.microsoft.com/office/drawing/2014/main" id="{AB7B318B-CD72-40FC-9A47-98DFF4219C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a:p>
        </p:txBody>
      </p:sp>
      <p:sp>
        <p:nvSpPr>
          <p:cNvPr id="45060" name="Espace réservé du numéro de diapositive 3">
            <a:extLst>
              <a:ext uri="{FF2B5EF4-FFF2-40B4-BE49-F238E27FC236}">
                <a16:creationId xmlns:a16="http://schemas.microsoft.com/office/drawing/2014/main" id="{31711892-FC83-4F95-B66F-5508913B6ECF}"/>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1BF7D00-C97C-4656-BB52-12EFA6CD9E88}" type="slidenum">
              <a:rPr lang="fr-BE" altLang="en-US"/>
              <a:pPr/>
              <a:t>7</a:t>
            </a:fld>
            <a:endParaRPr lang="fr-BE" altLang="en-US"/>
          </a:p>
        </p:txBody>
      </p:sp>
      <p:sp>
        <p:nvSpPr>
          <p:cNvPr id="45061" name="Espace réservé de la date 4">
            <a:extLst>
              <a:ext uri="{FF2B5EF4-FFF2-40B4-BE49-F238E27FC236}">
                <a16:creationId xmlns:a16="http://schemas.microsoft.com/office/drawing/2014/main" id="{A9B1CA64-46BA-469E-BE8F-99BC57E2F40B}"/>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95734D8D-6145-4641-A1CF-42386C426BAE}" type="datetime1">
              <a:rPr lang="fr-FR"/>
              <a:pPr>
                <a:defRPr/>
              </a:pPr>
              <a:t>12/01/2022</a:t>
            </a:fld>
            <a:endParaRPr lang="fr-BE"/>
          </a:p>
        </p:txBody>
      </p:sp>
      <p:sp>
        <p:nvSpPr>
          <p:cNvPr id="45062" name="Espace réservé du pied de page 5">
            <a:extLst>
              <a:ext uri="{FF2B5EF4-FFF2-40B4-BE49-F238E27FC236}">
                <a16:creationId xmlns:a16="http://schemas.microsoft.com/office/drawing/2014/main" id="{44A1AD68-4A65-4D0E-B936-0C7CF9AEBEA8}"/>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45063" name="Espace réservé de l'en-tête 6">
            <a:extLst>
              <a:ext uri="{FF2B5EF4-FFF2-40B4-BE49-F238E27FC236}">
                <a16:creationId xmlns:a16="http://schemas.microsoft.com/office/drawing/2014/main" id="{3CF6FD54-3924-4557-A43F-358864C0020E}"/>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a:extLst>
              <a:ext uri="{FF2B5EF4-FFF2-40B4-BE49-F238E27FC236}">
                <a16:creationId xmlns:a16="http://schemas.microsoft.com/office/drawing/2014/main" id="{336CA6D6-E62E-4581-85EB-DAC12B02CC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Espace réservé des commentaires 2">
            <a:extLst>
              <a:ext uri="{FF2B5EF4-FFF2-40B4-BE49-F238E27FC236}">
                <a16:creationId xmlns:a16="http://schemas.microsoft.com/office/drawing/2014/main" id="{579B0D8E-8676-45A4-A97D-A348F0E0F0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BE" altLang="fr-FR"/>
              <a:t>Pour les élèves de maturité 4, les écoles recevront également un formulaire pré-imprimé.</a:t>
            </a:r>
          </a:p>
        </p:txBody>
      </p:sp>
      <p:sp>
        <p:nvSpPr>
          <p:cNvPr id="46084" name="Espace réservé du numéro de diapositive 3">
            <a:extLst>
              <a:ext uri="{FF2B5EF4-FFF2-40B4-BE49-F238E27FC236}">
                <a16:creationId xmlns:a16="http://schemas.microsoft.com/office/drawing/2014/main" id="{FE815AB6-1A9D-46CE-A9F1-A206D84D7A84}"/>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3B2A84E-2DA1-4CC7-BEFB-51FEC2FF9217}" type="slidenum">
              <a:rPr lang="fr-BE" altLang="en-US"/>
              <a:pPr/>
              <a:t>8</a:t>
            </a:fld>
            <a:endParaRPr lang="fr-BE" altLang="en-US"/>
          </a:p>
        </p:txBody>
      </p:sp>
      <p:sp>
        <p:nvSpPr>
          <p:cNvPr id="46085" name="Espace réservé de la date 4">
            <a:extLst>
              <a:ext uri="{FF2B5EF4-FFF2-40B4-BE49-F238E27FC236}">
                <a16:creationId xmlns:a16="http://schemas.microsoft.com/office/drawing/2014/main" id="{C7C16267-084C-4BAB-AC71-041A111A8997}"/>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3727406E-6E46-45E9-BC13-CB342B482321}" type="datetime1">
              <a:rPr lang="fr-FR"/>
              <a:pPr>
                <a:defRPr/>
              </a:pPr>
              <a:t>12/01/2022</a:t>
            </a:fld>
            <a:endParaRPr lang="fr-BE"/>
          </a:p>
        </p:txBody>
      </p:sp>
      <p:sp>
        <p:nvSpPr>
          <p:cNvPr id="46086" name="Espace réservé du pied de page 5">
            <a:extLst>
              <a:ext uri="{FF2B5EF4-FFF2-40B4-BE49-F238E27FC236}">
                <a16:creationId xmlns:a16="http://schemas.microsoft.com/office/drawing/2014/main" id="{6A997650-A720-4337-BD07-BDA37525091A}"/>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46087" name="Espace réservé de l'en-tête 6">
            <a:extLst>
              <a:ext uri="{FF2B5EF4-FFF2-40B4-BE49-F238E27FC236}">
                <a16:creationId xmlns:a16="http://schemas.microsoft.com/office/drawing/2014/main" id="{39389AAC-D6DB-4B03-BC67-A0FD3A754E4A}"/>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a:extLst>
              <a:ext uri="{FF2B5EF4-FFF2-40B4-BE49-F238E27FC236}">
                <a16:creationId xmlns:a16="http://schemas.microsoft.com/office/drawing/2014/main" id="{336CA6D6-E62E-4581-85EB-DAC12B02CC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Espace réservé des commentaires 2">
            <a:extLst>
              <a:ext uri="{FF2B5EF4-FFF2-40B4-BE49-F238E27FC236}">
                <a16:creationId xmlns:a16="http://schemas.microsoft.com/office/drawing/2014/main" id="{579B0D8E-8676-45A4-A97D-A348F0E0F0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BE" altLang="fr-FR"/>
              <a:t>Pour les élèves de maturité 4, les écoles recevront également un formulaire pré-imprimé.</a:t>
            </a:r>
          </a:p>
        </p:txBody>
      </p:sp>
      <p:sp>
        <p:nvSpPr>
          <p:cNvPr id="46084" name="Espace réservé du numéro de diapositive 3">
            <a:extLst>
              <a:ext uri="{FF2B5EF4-FFF2-40B4-BE49-F238E27FC236}">
                <a16:creationId xmlns:a16="http://schemas.microsoft.com/office/drawing/2014/main" id="{FE815AB6-1A9D-46CE-A9F1-A206D84D7A84}"/>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3B2A84E-2DA1-4CC7-BEFB-51FEC2FF9217}" type="slidenum">
              <a:rPr lang="fr-BE" altLang="en-US"/>
              <a:pPr/>
              <a:t>9</a:t>
            </a:fld>
            <a:endParaRPr lang="fr-BE" altLang="en-US"/>
          </a:p>
        </p:txBody>
      </p:sp>
      <p:sp>
        <p:nvSpPr>
          <p:cNvPr id="46085" name="Espace réservé de la date 4">
            <a:extLst>
              <a:ext uri="{FF2B5EF4-FFF2-40B4-BE49-F238E27FC236}">
                <a16:creationId xmlns:a16="http://schemas.microsoft.com/office/drawing/2014/main" id="{C7C16267-084C-4BAB-AC71-041A111A8997}"/>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3727406E-6E46-45E9-BC13-CB342B482321}" type="datetime1">
              <a:rPr lang="fr-FR"/>
              <a:pPr>
                <a:defRPr/>
              </a:pPr>
              <a:t>12/01/2022</a:t>
            </a:fld>
            <a:endParaRPr lang="fr-BE"/>
          </a:p>
        </p:txBody>
      </p:sp>
      <p:sp>
        <p:nvSpPr>
          <p:cNvPr id="46086" name="Espace réservé du pied de page 5">
            <a:extLst>
              <a:ext uri="{FF2B5EF4-FFF2-40B4-BE49-F238E27FC236}">
                <a16:creationId xmlns:a16="http://schemas.microsoft.com/office/drawing/2014/main" id="{6A997650-A720-4337-BD07-BDA37525091A}"/>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46087" name="Espace réservé de l'en-tête 6">
            <a:extLst>
              <a:ext uri="{FF2B5EF4-FFF2-40B4-BE49-F238E27FC236}">
                <a16:creationId xmlns:a16="http://schemas.microsoft.com/office/drawing/2014/main" id="{39389AAC-D6DB-4B03-BC67-A0FD3A754E4A}"/>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extLst>
      <p:ext uri="{BB962C8B-B14F-4D97-AF65-F5344CB8AC3E}">
        <p14:creationId xmlns:p14="http://schemas.microsoft.com/office/powerpoint/2010/main" val="1974674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a:extLst>
              <a:ext uri="{FF2B5EF4-FFF2-40B4-BE49-F238E27FC236}">
                <a16:creationId xmlns:a16="http://schemas.microsoft.com/office/drawing/2014/main" id="{336CA6D6-E62E-4581-85EB-DAC12B02CC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Espace réservé des commentaires 2">
            <a:extLst>
              <a:ext uri="{FF2B5EF4-FFF2-40B4-BE49-F238E27FC236}">
                <a16:creationId xmlns:a16="http://schemas.microsoft.com/office/drawing/2014/main" id="{579B0D8E-8676-45A4-A97D-A348F0E0F0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BE" altLang="fr-FR"/>
              <a:t>Pour les élèves de maturité 4, les écoles recevront également un formulaire pré-imprimé.</a:t>
            </a:r>
          </a:p>
        </p:txBody>
      </p:sp>
      <p:sp>
        <p:nvSpPr>
          <p:cNvPr id="46084" name="Espace réservé du numéro de diapositive 3">
            <a:extLst>
              <a:ext uri="{FF2B5EF4-FFF2-40B4-BE49-F238E27FC236}">
                <a16:creationId xmlns:a16="http://schemas.microsoft.com/office/drawing/2014/main" id="{FE815AB6-1A9D-46CE-A9F1-A206D84D7A84}"/>
              </a:ext>
            </a:extLst>
          </p:cNvPr>
          <p:cNvSpPr>
            <a:spLocks noGrp="1"/>
          </p:cNvSpPr>
          <p:nvPr>
            <p:ph type="sldNum" sz="quarter" idx="5"/>
          </p:nvPr>
        </p:nvSpPr>
        <p:spPr bwMode="auto">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3B2A84E-2DA1-4CC7-BEFB-51FEC2FF9217}" type="slidenum">
              <a:rPr lang="fr-BE" altLang="en-US"/>
              <a:pPr/>
              <a:t>10</a:t>
            </a:fld>
            <a:endParaRPr lang="fr-BE" altLang="en-US"/>
          </a:p>
        </p:txBody>
      </p:sp>
      <p:sp>
        <p:nvSpPr>
          <p:cNvPr id="46085" name="Espace réservé de la date 4">
            <a:extLst>
              <a:ext uri="{FF2B5EF4-FFF2-40B4-BE49-F238E27FC236}">
                <a16:creationId xmlns:a16="http://schemas.microsoft.com/office/drawing/2014/main" id="{C7C16267-084C-4BAB-AC71-041A111A8997}"/>
              </a:ext>
            </a:extLst>
          </p:cNvPr>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3727406E-6E46-45E9-BC13-CB342B482321}" type="datetime1">
              <a:rPr lang="fr-FR"/>
              <a:pPr>
                <a:defRPr/>
              </a:pPr>
              <a:t>12/01/2022</a:t>
            </a:fld>
            <a:endParaRPr lang="fr-BE"/>
          </a:p>
        </p:txBody>
      </p:sp>
      <p:sp>
        <p:nvSpPr>
          <p:cNvPr id="46086" name="Espace réservé du pied de page 5">
            <a:extLst>
              <a:ext uri="{FF2B5EF4-FFF2-40B4-BE49-F238E27FC236}">
                <a16:creationId xmlns:a16="http://schemas.microsoft.com/office/drawing/2014/main" id="{6A997650-A720-4337-BD07-BDA37525091A}"/>
              </a:ext>
            </a:extLst>
          </p:cNvPr>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fr-BE"/>
              <a:t>SeGEC ASBL</a:t>
            </a:r>
            <a:br>
              <a:rPr lang="fr-BE"/>
            </a:br>
            <a:r>
              <a:rPr lang="fr-BE"/>
              <a:t>avenue E. Mounier  100 1200 Bruxelles</a:t>
            </a:r>
          </a:p>
          <a:p>
            <a:pPr>
              <a:defRPr/>
            </a:pPr>
            <a:endParaRPr lang="fr-BE"/>
          </a:p>
        </p:txBody>
      </p:sp>
      <p:sp>
        <p:nvSpPr>
          <p:cNvPr id="46087" name="Espace réservé de l'en-tête 6">
            <a:extLst>
              <a:ext uri="{FF2B5EF4-FFF2-40B4-BE49-F238E27FC236}">
                <a16:creationId xmlns:a16="http://schemas.microsoft.com/office/drawing/2014/main" id="{39389AAC-D6DB-4B03-BC67-A0FD3A754E4A}"/>
              </a:ext>
            </a:extLst>
          </p:cNvPr>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fr-BE"/>
              <a:t>S’inscrire en première année de l’enseignement secondaire pour l’année scolaire 2014-2015 </a:t>
            </a:r>
          </a:p>
        </p:txBody>
      </p:sp>
    </p:spTree>
    <p:extLst>
      <p:ext uri="{BB962C8B-B14F-4D97-AF65-F5344CB8AC3E}">
        <p14:creationId xmlns:p14="http://schemas.microsoft.com/office/powerpoint/2010/main" val="42389814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3" name="Picture 25" descr="secr_general_couleurs_5cm">
            <a:extLst>
              <a:ext uri="{FF2B5EF4-FFF2-40B4-BE49-F238E27FC236}">
                <a16:creationId xmlns:a16="http://schemas.microsoft.com/office/drawing/2014/main" id="{82205EC6-BFEF-4A20-B2F7-CA7D3331389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438" y="0"/>
            <a:ext cx="1619250" cy="95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 7" descr="poteau_ecole.gif">
            <a:extLst>
              <a:ext uri="{FF2B5EF4-FFF2-40B4-BE49-F238E27FC236}">
                <a16:creationId xmlns:a16="http://schemas.microsoft.com/office/drawing/2014/main" id="{B611014D-BA1B-4240-92FC-7BB6FF75FF6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000125"/>
            <a:ext cx="1323975" cy="585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8">
            <a:extLst>
              <a:ext uri="{FF2B5EF4-FFF2-40B4-BE49-F238E27FC236}">
                <a16:creationId xmlns:a16="http://schemas.microsoft.com/office/drawing/2014/main" id="{E6DC1C84-051C-4A1B-9B72-AECD10813F6A}"/>
              </a:ext>
            </a:extLst>
          </p:cNvPr>
          <p:cNvSpPr txBox="1">
            <a:spLocks noChangeArrowheads="1"/>
          </p:cNvSpPr>
          <p:nvPr userDrawn="1"/>
        </p:nvSpPr>
        <p:spPr bwMode="auto">
          <a:xfrm>
            <a:off x="8501063" y="6488113"/>
            <a:ext cx="714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59353F62-1101-46CB-8AF0-36DFC0AE1505}" type="slidenum">
              <a:rPr lang="fr-BE" altLang="fr-FR" b="1" i="1">
                <a:solidFill>
                  <a:srgbClr val="26559D"/>
                </a:solidFill>
                <a:latin typeface="Calibri" panose="020F0502020204030204" pitchFamily="34" charset="0"/>
              </a:rPr>
              <a:pPr algn="ctr" eaLnBrk="1" hangingPunct="1"/>
              <a:t>‹#›</a:t>
            </a:fld>
            <a:endParaRPr lang="fr-BE" altLang="fr-FR" b="1" i="1">
              <a:solidFill>
                <a:srgbClr val="26559D"/>
              </a:solidFill>
              <a:latin typeface="Calibri" panose="020F0502020204030204" pitchFamily="34" charset="0"/>
            </a:endParaRPr>
          </a:p>
        </p:txBody>
      </p:sp>
      <p:sp>
        <p:nvSpPr>
          <p:cNvPr id="8" name="Titre 7"/>
          <p:cNvSpPr>
            <a:spLocks noGrp="1"/>
          </p:cNvSpPr>
          <p:nvPr>
            <p:ph type="title"/>
          </p:nvPr>
        </p:nvSpPr>
        <p:spPr/>
        <p:txBody>
          <a:bodyPr/>
          <a:lstStyle/>
          <a:p>
            <a:r>
              <a:rPr lang="fr-FR"/>
              <a:t>Cliquez pour modifier le style du titre</a:t>
            </a:r>
            <a:endParaRPr lang="fr-BE"/>
          </a:p>
        </p:txBody>
      </p:sp>
      <p:sp>
        <p:nvSpPr>
          <p:cNvPr id="6" name="Espace réservé de la date 9">
            <a:extLst>
              <a:ext uri="{FF2B5EF4-FFF2-40B4-BE49-F238E27FC236}">
                <a16:creationId xmlns:a16="http://schemas.microsoft.com/office/drawing/2014/main" id="{ADE226C1-14D4-4E38-9D4D-A07913E41524}"/>
              </a:ext>
            </a:extLst>
          </p:cNvPr>
          <p:cNvSpPr>
            <a:spLocks noGrp="1"/>
          </p:cNvSpPr>
          <p:nvPr>
            <p:ph type="dt" sz="half" idx="10"/>
          </p:nvPr>
        </p:nvSpPr>
        <p:spPr/>
        <p:txBody>
          <a:bodyPr/>
          <a:lstStyle>
            <a:lvl1pPr>
              <a:defRPr/>
            </a:lvl1pPr>
          </a:lstStyle>
          <a:p>
            <a:pPr>
              <a:defRPr/>
            </a:pPr>
            <a:endParaRPr lang="fr-BE"/>
          </a:p>
        </p:txBody>
      </p:sp>
      <p:sp>
        <p:nvSpPr>
          <p:cNvPr id="7" name="Espace réservé du numéro de diapositive 10">
            <a:extLst>
              <a:ext uri="{FF2B5EF4-FFF2-40B4-BE49-F238E27FC236}">
                <a16:creationId xmlns:a16="http://schemas.microsoft.com/office/drawing/2014/main" id="{7CC41891-8CA9-474E-8463-8D26F63743B3}"/>
              </a:ext>
            </a:extLst>
          </p:cNvPr>
          <p:cNvSpPr>
            <a:spLocks noGrp="1"/>
          </p:cNvSpPr>
          <p:nvPr>
            <p:ph type="sldNum" sz="quarter" idx="11"/>
          </p:nvPr>
        </p:nvSpPr>
        <p:spPr/>
        <p:txBody>
          <a:bodyPr/>
          <a:lstStyle>
            <a:lvl1pPr>
              <a:defRPr/>
            </a:lvl1pPr>
          </a:lstStyle>
          <a:p>
            <a:fld id="{D77E88BA-34BC-4ABC-BF35-2BC974BE6466}" type="slidenum">
              <a:rPr lang="fr-BE" altLang="en-US"/>
              <a:pPr/>
              <a:t>‹#›</a:t>
            </a:fld>
            <a:endParaRPr lang="fr-BE" altLang="en-US"/>
          </a:p>
        </p:txBody>
      </p:sp>
      <p:sp>
        <p:nvSpPr>
          <p:cNvPr id="9" name="Espace réservé du pied de page 11">
            <a:extLst>
              <a:ext uri="{FF2B5EF4-FFF2-40B4-BE49-F238E27FC236}">
                <a16:creationId xmlns:a16="http://schemas.microsoft.com/office/drawing/2014/main" id="{34DCEAC8-4D8A-411B-93E8-0F545AC31DF3}"/>
              </a:ext>
            </a:extLst>
          </p:cNvPr>
          <p:cNvSpPr>
            <a:spLocks noGrp="1"/>
          </p:cNvSpPr>
          <p:nvPr>
            <p:ph type="ftr" sz="quarter" idx="12"/>
          </p:nvPr>
        </p:nvSpPr>
        <p:spPr/>
        <p:txBody>
          <a:bodyPr/>
          <a:lstStyle>
            <a:lvl1pPr>
              <a:defRPr/>
            </a:lvl1pPr>
          </a:lstStyle>
          <a:p>
            <a:pPr>
              <a:defRPr/>
            </a:pPr>
            <a:endParaRPr lang="fr-BE"/>
          </a:p>
        </p:txBody>
      </p:sp>
    </p:spTree>
    <p:extLst>
      <p:ext uri="{BB962C8B-B14F-4D97-AF65-F5344CB8AC3E}">
        <p14:creationId xmlns:p14="http://schemas.microsoft.com/office/powerpoint/2010/main" val="3469992176"/>
      </p:ext>
    </p:extLst>
  </p:cSld>
  <p:clrMapOvr>
    <a:masterClrMapping/>
  </p:clrMapOvr>
  <p:transition spd="med">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9429C035-D0A3-4981-A544-EC47726C7CE8}"/>
              </a:ext>
            </a:extLst>
          </p:cNvPr>
          <p:cNvSpPr>
            <a:spLocks noGrp="1"/>
          </p:cNvSpPr>
          <p:nvPr>
            <p:ph type="dt" sz="half" idx="10"/>
          </p:nvPr>
        </p:nvSpPr>
        <p:spPr/>
        <p:txBody>
          <a:bodyPr/>
          <a:lstStyle>
            <a:lvl1pPr>
              <a:defRPr/>
            </a:lvl1pPr>
          </a:lstStyle>
          <a:p>
            <a:pPr>
              <a:defRPr/>
            </a:pPr>
            <a:endParaRPr lang="fr-BE"/>
          </a:p>
        </p:txBody>
      </p:sp>
      <p:sp>
        <p:nvSpPr>
          <p:cNvPr id="6" name="Espace réservé du pied de page 4">
            <a:extLst>
              <a:ext uri="{FF2B5EF4-FFF2-40B4-BE49-F238E27FC236}">
                <a16:creationId xmlns:a16="http://schemas.microsoft.com/office/drawing/2014/main" id="{90E2EA20-C2BC-4E38-B0AA-9C1FE49DFE24}"/>
              </a:ext>
            </a:extLst>
          </p:cNvPr>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a:extLst>
              <a:ext uri="{FF2B5EF4-FFF2-40B4-BE49-F238E27FC236}">
                <a16:creationId xmlns:a16="http://schemas.microsoft.com/office/drawing/2014/main" id="{11B16DD6-61F6-49DD-A5FB-CACE7268B3B8}"/>
              </a:ext>
            </a:extLst>
          </p:cNvPr>
          <p:cNvSpPr>
            <a:spLocks noGrp="1"/>
          </p:cNvSpPr>
          <p:nvPr>
            <p:ph type="sldNum" sz="quarter" idx="12"/>
          </p:nvPr>
        </p:nvSpPr>
        <p:spPr/>
        <p:txBody>
          <a:bodyPr/>
          <a:lstStyle>
            <a:lvl1pPr>
              <a:defRPr/>
            </a:lvl1pPr>
          </a:lstStyle>
          <a:p>
            <a:fld id="{3A12A7F6-DC0D-4D32-A5B4-0CFE70387F8C}" type="slidenum">
              <a:rPr lang="fr-BE" altLang="en-US"/>
              <a:pPr/>
              <a:t>‹#›</a:t>
            </a:fld>
            <a:endParaRPr lang="fr-BE" altLang="en-US"/>
          </a:p>
        </p:txBody>
      </p:sp>
    </p:spTree>
    <p:extLst>
      <p:ext uri="{BB962C8B-B14F-4D97-AF65-F5344CB8AC3E}">
        <p14:creationId xmlns:p14="http://schemas.microsoft.com/office/powerpoint/2010/main" val="3680298930"/>
      </p:ext>
    </p:extLst>
  </p:cSld>
  <p:clrMapOvr>
    <a:masterClrMapping/>
  </p:clrMapOvr>
  <p:transition spd="med">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4A9A395C-3974-459E-A0EE-4719C7358FC4}"/>
              </a:ext>
            </a:extLst>
          </p:cNvPr>
          <p:cNvSpPr>
            <a:spLocks noGrp="1"/>
          </p:cNvSpPr>
          <p:nvPr>
            <p:ph type="dt" sz="half" idx="10"/>
          </p:nvPr>
        </p:nvSpPr>
        <p:spPr/>
        <p:txBody>
          <a:bodyPr/>
          <a:lstStyle>
            <a:lvl1pPr>
              <a:defRPr/>
            </a:lvl1pPr>
          </a:lstStyle>
          <a:p>
            <a:pPr>
              <a:defRPr/>
            </a:pPr>
            <a:endParaRPr lang="fr-BE"/>
          </a:p>
        </p:txBody>
      </p:sp>
      <p:sp>
        <p:nvSpPr>
          <p:cNvPr id="6" name="Espace réservé du pied de page 4">
            <a:extLst>
              <a:ext uri="{FF2B5EF4-FFF2-40B4-BE49-F238E27FC236}">
                <a16:creationId xmlns:a16="http://schemas.microsoft.com/office/drawing/2014/main" id="{8A584CCD-50D7-4E7D-B117-9D3C5987F87C}"/>
              </a:ext>
            </a:extLst>
          </p:cNvPr>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a:extLst>
              <a:ext uri="{FF2B5EF4-FFF2-40B4-BE49-F238E27FC236}">
                <a16:creationId xmlns:a16="http://schemas.microsoft.com/office/drawing/2014/main" id="{37157492-B77F-4F61-9059-ACF5CDDFE350}"/>
              </a:ext>
            </a:extLst>
          </p:cNvPr>
          <p:cNvSpPr>
            <a:spLocks noGrp="1"/>
          </p:cNvSpPr>
          <p:nvPr>
            <p:ph type="sldNum" sz="quarter" idx="12"/>
          </p:nvPr>
        </p:nvSpPr>
        <p:spPr/>
        <p:txBody>
          <a:bodyPr/>
          <a:lstStyle>
            <a:lvl1pPr>
              <a:defRPr/>
            </a:lvl1pPr>
          </a:lstStyle>
          <a:p>
            <a:fld id="{5ABE6C9F-46C1-4A6E-B263-4CFC6CEB7CC2}" type="slidenum">
              <a:rPr lang="fr-BE" altLang="en-US"/>
              <a:pPr/>
              <a:t>‹#›</a:t>
            </a:fld>
            <a:endParaRPr lang="fr-BE" altLang="en-US"/>
          </a:p>
        </p:txBody>
      </p:sp>
    </p:spTree>
    <p:extLst>
      <p:ext uri="{BB962C8B-B14F-4D97-AF65-F5344CB8AC3E}">
        <p14:creationId xmlns:p14="http://schemas.microsoft.com/office/powerpoint/2010/main" val="3613961061"/>
      </p:ext>
    </p:extLst>
  </p:cSld>
  <p:clrMapOvr>
    <a:masterClrMapping/>
  </p:clrMapOvr>
  <p:transition spd="med">
    <p:strips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5D55DA32-E4E4-4005-9F64-32D1DC7BC11E}"/>
              </a:ext>
            </a:extLst>
          </p:cNvPr>
          <p:cNvSpPr>
            <a:spLocks noGrp="1"/>
          </p:cNvSpPr>
          <p:nvPr>
            <p:ph type="dt" sz="half" idx="10"/>
          </p:nvPr>
        </p:nvSpPr>
        <p:spPr/>
        <p:txBody>
          <a:bodyPr/>
          <a:lstStyle>
            <a:lvl1pPr>
              <a:defRPr/>
            </a:lvl1pPr>
          </a:lstStyle>
          <a:p>
            <a:pPr>
              <a:defRPr/>
            </a:pPr>
            <a:endParaRPr lang="fr-BE"/>
          </a:p>
        </p:txBody>
      </p:sp>
      <p:sp>
        <p:nvSpPr>
          <p:cNvPr id="5" name="Espace réservé du pied de page 4">
            <a:extLst>
              <a:ext uri="{FF2B5EF4-FFF2-40B4-BE49-F238E27FC236}">
                <a16:creationId xmlns:a16="http://schemas.microsoft.com/office/drawing/2014/main" id="{3CB3A3BB-5014-4ED2-BAA6-328FFBD65C56}"/>
              </a:ext>
            </a:extLst>
          </p:cNvPr>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a:extLst>
              <a:ext uri="{FF2B5EF4-FFF2-40B4-BE49-F238E27FC236}">
                <a16:creationId xmlns:a16="http://schemas.microsoft.com/office/drawing/2014/main" id="{AA7DE359-4771-457C-93F8-9CE7DF71E443}"/>
              </a:ext>
            </a:extLst>
          </p:cNvPr>
          <p:cNvSpPr>
            <a:spLocks noGrp="1"/>
          </p:cNvSpPr>
          <p:nvPr>
            <p:ph type="sldNum" sz="quarter" idx="12"/>
          </p:nvPr>
        </p:nvSpPr>
        <p:spPr/>
        <p:txBody>
          <a:bodyPr/>
          <a:lstStyle>
            <a:lvl1pPr>
              <a:defRPr/>
            </a:lvl1pPr>
          </a:lstStyle>
          <a:p>
            <a:fld id="{784541B0-8E7B-4078-B02C-8AF494DF515D}" type="slidenum">
              <a:rPr lang="fr-BE" altLang="en-US"/>
              <a:pPr/>
              <a:t>‹#›</a:t>
            </a:fld>
            <a:endParaRPr lang="fr-BE" altLang="en-US"/>
          </a:p>
        </p:txBody>
      </p:sp>
    </p:spTree>
    <p:extLst>
      <p:ext uri="{BB962C8B-B14F-4D97-AF65-F5344CB8AC3E}">
        <p14:creationId xmlns:p14="http://schemas.microsoft.com/office/powerpoint/2010/main" val="3959026350"/>
      </p:ext>
    </p:extLst>
  </p:cSld>
  <p:clrMapOvr>
    <a:masterClrMapping/>
  </p:clrMapOvr>
  <p:transition spd="med">
    <p:strips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9514133A-0AC5-48AA-8E89-B5A90C77BC3C}"/>
              </a:ext>
            </a:extLst>
          </p:cNvPr>
          <p:cNvSpPr>
            <a:spLocks noGrp="1"/>
          </p:cNvSpPr>
          <p:nvPr>
            <p:ph type="dt" sz="half" idx="10"/>
          </p:nvPr>
        </p:nvSpPr>
        <p:spPr/>
        <p:txBody>
          <a:bodyPr/>
          <a:lstStyle>
            <a:lvl1pPr>
              <a:defRPr/>
            </a:lvl1pPr>
          </a:lstStyle>
          <a:p>
            <a:pPr>
              <a:defRPr/>
            </a:pPr>
            <a:endParaRPr lang="fr-BE"/>
          </a:p>
        </p:txBody>
      </p:sp>
      <p:sp>
        <p:nvSpPr>
          <p:cNvPr id="5" name="Espace réservé du pied de page 4">
            <a:extLst>
              <a:ext uri="{FF2B5EF4-FFF2-40B4-BE49-F238E27FC236}">
                <a16:creationId xmlns:a16="http://schemas.microsoft.com/office/drawing/2014/main" id="{4565BE4B-CAFB-4CBA-BB16-61C40BC8BA98}"/>
              </a:ext>
            </a:extLst>
          </p:cNvPr>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a:extLst>
              <a:ext uri="{FF2B5EF4-FFF2-40B4-BE49-F238E27FC236}">
                <a16:creationId xmlns:a16="http://schemas.microsoft.com/office/drawing/2014/main" id="{71D18B89-92CB-416E-AC5F-ECB6D7A8189C}"/>
              </a:ext>
            </a:extLst>
          </p:cNvPr>
          <p:cNvSpPr>
            <a:spLocks noGrp="1"/>
          </p:cNvSpPr>
          <p:nvPr>
            <p:ph type="sldNum" sz="quarter" idx="12"/>
          </p:nvPr>
        </p:nvSpPr>
        <p:spPr/>
        <p:txBody>
          <a:bodyPr/>
          <a:lstStyle>
            <a:lvl1pPr>
              <a:defRPr/>
            </a:lvl1pPr>
          </a:lstStyle>
          <a:p>
            <a:fld id="{5D2B121B-6516-4977-A731-473119B8C25F}" type="slidenum">
              <a:rPr lang="fr-BE" altLang="en-US"/>
              <a:pPr/>
              <a:t>‹#›</a:t>
            </a:fld>
            <a:endParaRPr lang="fr-BE" altLang="en-US"/>
          </a:p>
        </p:txBody>
      </p:sp>
    </p:spTree>
    <p:extLst>
      <p:ext uri="{BB962C8B-B14F-4D97-AF65-F5344CB8AC3E}">
        <p14:creationId xmlns:p14="http://schemas.microsoft.com/office/powerpoint/2010/main" val="2502009912"/>
      </p:ext>
    </p:extLst>
  </p:cSld>
  <p:clrMapOvr>
    <a:masterClrMapping/>
  </p:clrMapOvr>
  <p:transition spd="med">
    <p:strips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a:extLst>
              <a:ext uri="{FF2B5EF4-FFF2-40B4-BE49-F238E27FC236}">
                <a16:creationId xmlns:a16="http://schemas.microsoft.com/office/drawing/2014/main" id="{4F580D4A-EA85-4D48-94F4-2C969746FFF7}"/>
              </a:ext>
            </a:extLst>
          </p:cNvPr>
          <p:cNvSpPr>
            <a:spLocks noGrp="1"/>
          </p:cNvSpPr>
          <p:nvPr>
            <p:ph type="dt" sz="half" idx="10"/>
          </p:nvPr>
        </p:nvSpPr>
        <p:spPr/>
        <p:txBody>
          <a:bodyPr/>
          <a:lstStyle>
            <a:lvl1pPr>
              <a:defRPr/>
            </a:lvl1pPr>
          </a:lstStyle>
          <a:p>
            <a:pPr>
              <a:defRPr/>
            </a:pPr>
            <a:fld id="{81959723-3E63-44AA-B0B1-29FBDFD30312}" type="datetimeFigureOut">
              <a:rPr lang="fr-FR"/>
              <a:pPr>
                <a:defRPr/>
              </a:pPr>
              <a:t>12/01/2022</a:t>
            </a:fld>
            <a:endParaRPr lang="fr-BE"/>
          </a:p>
        </p:txBody>
      </p:sp>
      <p:sp>
        <p:nvSpPr>
          <p:cNvPr id="5" name="Espace réservé du pied de page 4">
            <a:extLst>
              <a:ext uri="{FF2B5EF4-FFF2-40B4-BE49-F238E27FC236}">
                <a16:creationId xmlns:a16="http://schemas.microsoft.com/office/drawing/2014/main" id="{B07F01C8-DD07-4FE6-94A8-1A120A0FAF84}"/>
              </a:ext>
            </a:extLst>
          </p:cNvPr>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a:extLst>
              <a:ext uri="{FF2B5EF4-FFF2-40B4-BE49-F238E27FC236}">
                <a16:creationId xmlns:a16="http://schemas.microsoft.com/office/drawing/2014/main" id="{EFB18528-78F8-4F62-B632-A0C4C442A172}"/>
              </a:ext>
            </a:extLst>
          </p:cNvPr>
          <p:cNvSpPr>
            <a:spLocks noGrp="1"/>
          </p:cNvSpPr>
          <p:nvPr>
            <p:ph type="sldNum" sz="quarter" idx="12"/>
          </p:nvPr>
        </p:nvSpPr>
        <p:spPr/>
        <p:txBody>
          <a:bodyPr/>
          <a:lstStyle>
            <a:lvl1pPr>
              <a:defRPr/>
            </a:lvl1pPr>
          </a:lstStyle>
          <a:p>
            <a:fld id="{218BB760-8707-4730-A806-2C5BA2D4FE1E}" type="slidenum">
              <a:rPr lang="fr-BE" altLang="en-US"/>
              <a:pPr/>
              <a:t>‹#›</a:t>
            </a:fld>
            <a:endParaRPr lang="fr-BE" altLang="en-US"/>
          </a:p>
        </p:txBody>
      </p:sp>
    </p:spTree>
    <p:extLst>
      <p:ext uri="{BB962C8B-B14F-4D97-AF65-F5344CB8AC3E}">
        <p14:creationId xmlns:p14="http://schemas.microsoft.com/office/powerpoint/2010/main" val="2690782294"/>
      </p:ext>
    </p:extLst>
  </p:cSld>
  <p:clrMapOvr>
    <a:masterClrMapping/>
  </p:clrMapOvr>
  <p:transition spd="med">
    <p:strips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401A95BA-60AC-4468-B0B8-1B8F9D62D113}"/>
              </a:ext>
            </a:extLst>
          </p:cNvPr>
          <p:cNvSpPr>
            <a:spLocks noGrp="1"/>
          </p:cNvSpPr>
          <p:nvPr>
            <p:ph type="dt" sz="half" idx="10"/>
          </p:nvPr>
        </p:nvSpPr>
        <p:spPr/>
        <p:txBody>
          <a:bodyPr/>
          <a:lstStyle>
            <a:lvl1pPr>
              <a:defRPr/>
            </a:lvl1pPr>
          </a:lstStyle>
          <a:p>
            <a:pPr>
              <a:defRPr/>
            </a:pPr>
            <a:fld id="{78865954-131E-437C-9283-C8E09054ED40}" type="datetimeFigureOut">
              <a:rPr lang="fr-FR"/>
              <a:pPr>
                <a:defRPr/>
              </a:pPr>
              <a:t>12/01/2022</a:t>
            </a:fld>
            <a:endParaRPr lang="fr-BE"/>
          </a:p>
        </p:txBody>
      </p:sp>
      <p:sp>
        <p:nvSpPr>
          <p:cNvPr id="5" name="Espace réservé du pied de page 4">
            <a:extLst>
              <a:ext uri="{FF2B5EF4-FFF2-40B4-BE49-F238E27FC236}">
                <a16:creationId xmlns:a16="http://schemas.microsoft.com/office/drawing/2014/main" id="{B9C0ED0C-359D-46E7-85B4-63FB0204FE1B}"/>
              </a:ext>
            </a:extLst>
          </p:cNvPr>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a:extLst>
              <a:ext uri="{FF2B5EF4-FFF2-40B4-BE49-F238E27FC236}">
                <a16:creationId xmlns:a16="http://schemas.microsoft.com/office/drawing/2014/main" id="{2FCC4945-F592-4137-ADE0-BD1AFFD3BA99}"/>
              </a:ext>
            </a:extLst>
          </p:cNvPr>
          <p:cNvSpPr>
            <a:spLocks noGrp="1"/>
          </p:cNvSpPr>
          <p:nvPr>
            <p:ph type="sldNum" sz="quarter" idx="12"/>
          </p:nvPr>
        </p:nvSpPr>
        <p:spPr/>
        <p:txBody>
          <a:bodyPr/>
          <a:lstStyle>
            <a:lvl1pPr>
              <a:defRPr/>
            </a:lvl1pPr>
          </a:lstStyle>
          <a:p>
            <a:fld id="{88CBC166-4237-4EA2-9BFE-7213EC851D00}" type="slidenum">
              <a:rPr lang="fr-BE" altLang="en-US"/>
              <a:pPr/>
              <a:t>‹#›</a:t>
            </a:fld>
            <a:endParaRPr lang="fr-BE" altLang="en-US"/>
          </a:p>
        </p:txBody>
      </p:sp>
    </p:spTree>
    <p:extLst>
      <p:ext uri="{BB962C8B-B14F-4D97-AF65-F5344CB8AC3E}">
        <p14:creationId xmlns:p14="http://schemas.microsoft.com/office/powerpoint/2010/main" val="1519519425"/>
      </p:ext>
    </p:extLst>
  </p:cSld>
  <p:clrMapOvr>
    <a:masterClrMapping/>
  </p:clrMapOvr>
  <p:transition spd="med">
    <p:strips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BD9DB35-2DEF-4F89-A540-66033DE3EB85}"/>
              </a:ext>
            </a:extLst>
          </p:cNvPr>
          <p:cNvSpPr>
            <a:spLocks noGrp="1"/>
          </p:cNvSpPr>
          <p:nvPr>
            <p:ph type="dt" sz="half" idx="10"/>
          </p:nvPr>
        </p:nvSpPr>
        <p:spPr/>
        <p:txBody>
          <a:bodyPr/>
          <a:lstStyle>
            <a:lvl1pPr>
              <a:defRPr/>
            </a:lvl1pPr>
          </a:lstStyle>
          <a:p>
            <a:pPr>
              <a:defRPr/>
            </a:pPr>
            <a:fld id="{11B58ABC-6D9E-4291-B1CD-FF0E4509EDC5}" type="datetimeFigureOut">
              <a:rPr lang="fr-FR"/>
              <a:pPr>
                <a:defRPr/>
              </a:pPr>
              <a:t>12/01/2022</a:t>
            </a:fld>
            <a:endParaRPr lang="fr-BE"/>
          </a:p>
        </p:txBody>
      </p:sp>
      <p:sp>
        <p:nvSpPr>
          <p:cNvPr id="5" name="Espace réservé du pied de page 4">
            <a:extLst>
              <a:ext uri="{FF2B5EF4-FFF2-40B4-BE49-F238E27FC236}">
                <a16:creationId xmlns:a16="http://schemas.microsoft.com/office/drawing/2014/main" id="{8E4EFEAB-95BF-4F8C-8B3A-BE24B636B9E9}"/>
              </a:ext>
            </a:extLst>
          </p:cNvPr>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a:extLst>
              <a:ext uri="{FF2B5EF4-FFF2-40B4-BE49-F238E27FC236}">
                <a16:creationId xmlns:a16="http://schemas.microsoft.com/office/drawing/2014/main" id="{274865FD-22DD-4483-B018-24301E7EA730}"/>
              </a:ext>
            </a:extLst>
          </p:cNvPr>
          <p:cNvSpPr>
            <a:spLocks noGrp="1"/>
          </p:cNvSpPr>
          <p:nvPr>
            <p:ph type="sldNum" sz="quarter" idx="12"/>
          </p:nvPr>
        </p:nvSpPr>
        <p:spPr/>
        <p:txBody>
          <a:bodyPr/>
          <a:lstStyle>
            <a:lvl1pPr>
              <a:defRPr/>
            </a:lvl1pPr>
          </a:lstStyle>
          <a:p>
            <a:fld id="{9E68F279-8354-4645-92D0-009B3FB8E39F}" type="slidenum">
              <a:rPr lang="fr-BE" altLang="en-US"/>
              <a:pPr/>
              <a:t>‹#›</a:t>
            </a:fld>
            <a:endParaRPr lang="fr-BE" altLang="en-US"/>
          </a:p>
        </p:txBody>
      </p:sp>
    </p:spTree>
    <p:extLst>
      <p:ext uri="{BB962C8B-B14F-4D97-AF65-F5344CB8AC3E}">
        <p14:creationId xmlns:p14="http://schemas.microsoft.com/office/powerpoint/2010/main" val="4174490641"/>
      </p:ext>
    </p:extLst>
  </p:cSld>
  <p:clrMapOvr>
    <a:masterClrMapping/>
  </p:clrMapOvr>
  <p:transition spd="med">
    <p:strips dir="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3">
            <a:extLst>
              <a:ext uri="{FF2B5EF4-FFF2-40B4-BE49-F238E27FC236}">
                <a16:creationId xmlns:a16="http://schemas.microsoft.com/office/drawing/2014/main" id="{7E26E9D7-3FCA-4B5D-B26B-4D1021570E59}"/>
              </a:ext>
            </a:extLst>
          </p:cNvPr>
          <p:cNvSpPr>
            <a:spLocks noGrp="1"/>
          </p:cNvSpPr>
          <p:nvPr>
            <p:ph type="dt" sz="half" idx="10"/>
          </p:nvPr>
        </p:nvSpPr>
        <p:spPr/>
        <p:txBody>
          <a:bodyPr/>
          <a:lstStyle>
            <a:lvl1pPr>
              <a:defRPr/>
            </a:lvl1pPr>
          </a:lstStyle>
          <a:p>
            <a:pPr>
              <a:defRPr/>
            </a:pPr>
            <a:fld id="{8900FD05-BFCD-4C23-9D09-7C6958D7C2B9}" type="datetimeFigureOut">
              <a:rPr lang="fr-FR"/>
              <a:pPr>
                <a:defRPr/>
              </a:pPr>
              <a:t>12/01/2022</a:t>
            </a:fld>
            <a:endParaRPr lang="fr-BE"/>
          </a:p>
        </p:txBody>
      </p:sp>
      <p:sp>
        <p:nvSpPr>
          <p:cNvPr id="6" name="Espace réservé du pied de page 4">
            <a:extLst>
              <a:ext uri="{FF2B5EF4-FFF2-40B4-BE49-F238E27FC236}">
                <a16:creationId xmlns:a16="http://schemas.microsoft.com/office/drawing/2014/main" id="{32FD49A0-6923-4D3E-AF94-B9A9A6825502}"/>
              </a:ext>
            </a:extLst>
          </p:cNvPr>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a:extLst>
              <a:ext uri="{FF2B5EF4-FFF2-40B4-BE49-F238E27FC236}">
                <a16:creationId xmlns:a16="http://schemas.microsoft.com/office/drawing/2014/main" id="{4E56B908-D545-439E-8540-B1ED8493AD4D}"/>
              </a:ext>
            </a:extLst>
          </p:cNvPr>
          <p:cNvSpPr>
            <a:spLocks noGrp="1"/>
          </p:cNvSpPr>
          <p:nvPr>
            <p:ph type="sldNum" sz="quarter" idx="12"/>
          </p:nvPr>
        </p:nvSpPr>
        <p:spPr/>
        <p:txBody>
          <a:bodyPr/>
          <a:lstStyle>
            <a:lvl1pPr>
              <a:defRPr/>
            </a:lvl1pPr>
          </a:lstStyle>
          <a:p>
            <a:fld id="{B6E95592-0CA5-410C-847F-8F290A5C6AB8}" type="slidenum">
              <a:rPr lang="fr-BE" altLang="en-US"/>
              <a:pPr/>
              <a:t>‹#›</a:t>
            </a:fld>
            <a:endParaRPr lang="fr-BE" altLang="en-US"/>
          </a:p>
        </p:txBody>
      </p:sp>
    </p:spTree>
    <p:extLst>
      <p:ext uri="{BB962C8B-B14F-4D97-AF65-F5344CB8AC3E}">
        <p14:creationId xmlns:p14="http://schemas.microsoft.com/office/powerpoint/2010/main" val="2560735848"/>
      </p:ext>
    </p:extLst>
  </p:cSld>
  <p:clrMapOvr>
    <a:masterClrMapping/>
  </p:clrMapOvr>
  <p:transition spd="med">
    <p:strips dir="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3">
            <a:extLst>
              <a:ext uri="{FF2B5EF4-FFF2-40B4-BE49-F238E27FC236}">
                <a16:creationId xmlns:a16="http://schemas.microsoft.com/office/drawing/2014/main" id="{9BE28BCA-AAF0-45A7-A7C6-1CADB048127E}"/>
              </a:ext>
            </a:extLst>
          </p:cNvPr>
          <p:cNvSpPr>
            <a:spLocks noGrp="1"/>
          </p:cNvSpPr>
          <p:nvPr>
            <p:ph type="dt" sz="half" idx="10"/>
          </p:nvPr>
        </p:nvSpPr>
        <p:spPr/>
        <p:txBody>
          <a:bodyPr/>
          <a:lstStyle>
            <a:lvl1pPr>
              <a:defRPr/>
            </a:lvl1pPr>
          </a:lstStyle>
          <a:p>
            <a:pPr>
              <a:defRPr/>
            </a:pPr>
            <a:fld id="{6A95F6C4-5CEF-4E61-8FDF-3398F47E85CE}" type="datetimeFigureOut">
              <a:rPr lang="fr-FR"/>
              <a:pPr>
                <a:defRPr/>
              </a:pPr>
              <a:t>12/01/2022</a:t>
            </a:fld>
            <a:endParaRPr lang="fr-BE"/>
          </a:p>
        </p:txBody>
      </p:sp>
      <p:sp>
        <p:nvSpPr>
          <p:cNvPr id="8" name="Espace réservé du pied de page 4">
            <a:extLst>
              <a:ext uri="{FF2B5EF4-FFF2-40B4-BE49-F238E27FC236}">
                <a16:creationId xmlns:a16="http://schemas.microsoft.com/office/drawing/2014/main" id="{3667E2F4-3AFD-45A0-99AF-1FA88110E5ED}"/>
              </a:ext>
            </a:extLst>
          </p:cNvPr>
          <p:cNvSpPr>
            <a:spLocks noGrp="1"/>
          </p:cNvSpPr>
          <p:nvPr>
            <p:ph type="ftr" sz="quarter" idx="11"/>
          </p:nvPr>
        </p:nvSpPr>
        <p:spPr/>
        <p:txBody>
          <a:bodyPr/>
          <a:lstStyle>
            <a:lvl1pPr>
              <a:defRPr/>
            </a:lvl1pPr>
          </a:lstStyle>
          <a:p>
            <a:pPr>
              <a:defRPr/>
            </a:pPr>
            <a:endParaRPr lang="fr-BE"/>
          </a:p>
        </p:txBody>
      </p:sp>
      <p:sp>
        <p:nvSpPr>
          <p:cNvPr id="9" name="Espace réservé du numéro de diapositive 5">
            <a:extLst>
              <a:ext uri="{FF2B5EF4-FFF2-40B4-BE49-F238E27FC236}">
                <a16:creationId xmlns:a16="http://schemas.microsoft.com/office/drawing/2014/main" id="{29D202BD-3E03-48C8-91F0-E1E5D7B6763E}"/>
              </a:ext>
            </a:extLst>
          </p:cNvPr>
          <p:cNvSpPr>
            <a:spLocks noGrp="1"/>
          </p:cNvSpPr>
          <p:nvPr>
            <p:ph type="sldNum" sz="quarter" idx="12"/>
          </p:nvPr>
        </p:nvSpPr>
        <p:spPr/>
        <p:txBody>
          <a:bodyPr/>
          <a:lstStyle>
            <a:lvl1pPr>
              <a:defRPr/>
            </a:lvl1pPr>
          </a:lstStyle>
          <a:p>
            <a:fld id="{504B022D-B783-4DCA-8EDE-381A6FAD992E}" type="slidenum">
              <a:rPr lang="fr-BE" altLang="en-US"/>
              <a:pPr/>
              <a:t>‹#›</a:t>
            </a:fld>
            <a:endParaRPr lang="fr-BE" altLang="en-US"/>
          </a:p>
        </p:txBody>
      </p:sp>
    </p:spTree>
    <p:extLst>
      <p:ext uri="{BB962C8B-B14F-4D97-AF65-F5344CB8AC3E}">
        <p14:creationId xmlns:p14="http://schemas.microsoft.com/office/powerpoint/2010/main" val="3251696537"/>
      </p:ext>
    </p:extLst>
  </p:cSld>
  <p:clrMapOvr>
    <a:masterClrMapping/>
  </p:clrMapOvr>
  <p:transition spd="med">
    <p:strips dir="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3">
            <a:extLst>
              <a:ext uri="{FF2B5EF4-FFF2-40B4-BE49-F238E27FC236}">
                <a16:creationId xmlns:a16="http://schemas.microsoft.com/office/drawing/2014/main" id="{23DA4C40-0755-4759-80A8-E40664E204ED}"/>
              </a:ext>
            </a:extLst>
          </p:cNvPr>
          <p:cNvSpPr>
            <a:spLocks noGrp="1"/>
          </p:cNvSpPr>
          <p:nvPr>
            <p:ph type="dt" sz="half" idx="10"/>
          </p:nvPr>
        </p:nvSpPr>
        <p:spPr/>
        <p:txBody>
          <a:bodyPr/>
          <a:lstStyle>
            <a:lvl1pPr>
              <a:defRPr/>
            </a:lvl1pPr>
          </a:lstStyle>
          <a:p>
            <a:pPr>
              <a:defRPr/>
            </a:pPr>
            <a:fld id="{9971900D-8614-4898-88FC-480B79E12F8E}" type="datetimeFigureOut">
              <a:rPr lang="fr-FR"/>
              <a:pPr>
                <a:defRPr/>
              </a:pPr>
              <a:t>12/01/2022</a:t>
            </a:fld>
            <a:endParaRPr lang="fr-BE"/>
          </a:p>
        </p:txBody>
      </p:sp>
      <p:sp>
        <p:nvSpPr>
          <p:cNvPr id="4" name="Espace réservé du pied de page 4">
            <a:extLst>
              <a:ext uri="{FF2B5EF4-FFF2-40B4-BE49-F238E27FC236}">
                <a16:creationId xmlns:a16="http://schemas.microsoft.com/office/drawing/2014/main" id="{6E3AD1EE-4140-4555-8703-3EC049DBE2FF}"/>
              </a:ext>
            </a:extLst>
          </p:cNvPr>
          <p:cNvSpPr>
            <a:spLocks noGrp="1"/>
          </p:cNvSpPr>
          <p:nvPr>
            <p:ph type="ftr" sz="quarter" idx="11"/>
          </p:nvPr>
        </p:nvSpPr>
        <p:spPr/>
        <p:txBody>
          <a:bodyPr/>
          <a:lstStyle>
            <a:lvl1pPr>
              <a:defRPr/>
            </a:lvl1pPr>
          </a:lstStyle>
          <a:p>
            <a:pPr>
              <a:defRPr/>
            </a:pPr>
            <a:endParaRPr lang="fr-BE"/>
          </a:p>
        </p:txBody>
      </p:sp>
      <p:sp>
        <p:nvSpPr>
          <p:cNvPr id="5" name="Espace réservé du numéro de diapositive 5">
            <a:extLst>
              <a:ext uri="{FF2B5EF4-FFF2-40B4-BE49-F238E27FC236}">
                <a16:creationId xmlns:a16="http://schemas.microsoft.com/office/drawing/2014/main" id="{96D53835-E6EA-4CA7-A71F-C20FA6E046F4}"/>
              </a:ext>
            </a:extLst>
          </p:cNvPr>
          <p:cNvSpPr>
            <a:spLocks noGrp="1"/>
          </p:cNvSpPr>
          <p:nvPr>
            <p:ph type="sldNum" sz="quarter" idx="12"/>
          </p:nvPr>
        </p:nvSpPr>
        <p:spPr/>
        <p:txBody>
          <a:bodyPr/>
          <a:lstStyle>
            <a:lvl1pPr>
              <a:defRPr/>
            </a:lvl1pPr>
          </a:lstStyle>
          <a:p>
            <a:fld id="{99C9B35D-2468-4D4E-8334-CFE782DAB3CA}" type="slidenum">
              <a:rPr lang="fr-BE" altLang="en-US"/>
              <a:pPr/>
              <a:t>‹#›</a:t>
            </a:fld>
            <a:endParaRPr lang="fr-BE" altLang="en-US"/>
          </a:p>
        </p:txBody>
      </p:sp>
    </p:spTree>
    <p:extLst>
      <p:ext uri="{BB962C8B-B14F-4D97-AF65-F5344CB8AC3E}">
        <p14:creationId xmlns:p14="http://schemas.microsoft.com/office/powerpoint/2010/main" val="869295001"/>
      </p:ext>
    </p:extLst>
  </p:cSld>
  <p:clrMapOvr>
    <a:masterClrMapping/>
  </p:clrMapOvr>
  <p:transition spd="med">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3">
            <a:extLst>
              <a:ext uri="{FF2B5EF4-FFF2-40B4-BE49-F238E27FC236}">
                <a16:creationId xmlns:a16="http://schemas.microsoft.com/office/drawing/2014/main" id="{2323A50B-A1A5-4E05-85DE-2F307ADA35C8}"/>
              </a:ext>
            </a:extLst>
          </p:cNvPr>
          <p:cNvSpPr>
            <a:spLocks noGrp="1"/>
          </p:cNvSpPr>
          <p:nvPr>
            <p:ph type="dt" sz="half" idx="10"/>
          </p:nvPr>
        </p:nvSpPr>
        <p:spPr/>
        <p:txBody>
          <a:bodyPr/>
          <a:lstStyle>
            <a:lvl1pPr>
              <a:defRPr/>
            </a:lvl1pPr>
          </a:lstStyle>
          <a:p>
            <a:pPr>
              <a:defRPr/>
            </a:pPr>
            <a:endParaRPr lang="fr-BE"/>
          </a:p>
        </p:txBody>
      </p:sp>
      <p:sp>
        <p:nvSpPr>
          <p:cNvPr id="4" name="Espace réservé du pied de page 4">
            <a:extLst>
              <a:ext uri="{FF2B5EF4-FFF2-40B4-BE49-F238E27FC236}">
                <a16:creationId xmlns:a16="http://schemas.microsoft.com/office/drawing/2014/main" id="{8B5CFC52-7724-45D4-A754-710C2C02EF53}"/>
              </a:ext>
            </a:extLst>
          </p:cNvPr>
          <p:cNvSpPr>
            <a:spLocks noGrp="1"/>
          </p:cNvSpPr>
          <p:nvPr>
            <p:ph type="ftr" sz="quarter" idx="11"/>
          </p:nvPr>
        </p:nvSpPr>
        <p:spPr/>
        <p:txBody>
          <a:bodyPr/>
          <a:lstStyle>
            <a:lvl1pPr>
              <a:defRPr/>
            </a:lvl1pPr>
          </a:lstStyle>
          <a:p>
            <a:pPr>
              <a:defRPr/>
            </a:pPr>
            <a:endParaRPr lang="fr-BE"/>
          </a:p>
        </p:txBody>
      </p:sp>
      <p:sp>
        <p:nvSpPr>
          <p:cNvPr id="5" name="Espace réservé du numéro de diapositive 5">
            <a:extLst>
              <a:ext uri="{FF2B5EF4-FFF2-40B4-BE49-F238E27FC236}">
                <a16:creationId xmlns:a16="http://schemas.microsoft.com/office/drawing/2014/main" id="{4C22D476-0491-4921-83A6-10136BDFCE4E}"/>
              </a:ext>
            </a:extLst>
          </p:cNvPr>
          <p:cNvSpPr>
            <a:spLocks noGrp="1"/>
          </p:cNvSpPr>
          <p:nvPr>
            <p:ph type="sldNum" sz="quarter" idx="12"/>
          </p:nvPr>
        </p:nvSpPr>
        <p:spPr/>
        <p:txBody>
          <a:bodyPr/>
          <a:lstStyle>
            <a:lvl1pPr>
              <a:defRPr/>
            </a:lvl1pPr>
          </a:lstStyle>
          <a:p>
            <a:fld id="{DC46754D-600A-4D02-932D-BD9CAB9AB268}" type="slidenum">
              <a:rPr lang="fr-BE" altLang="en-US"/>
              <a:pPr/>
              <a:t>‹#›</a:t>
            </a:fld>
            <a:endParaRPr lang="fr-BE" altLang="en-US"/>
          </a:p>
        </p:txBody>
      </p:sp>
    </p:spTree>
    <p:extLst>
      <p:ext uri="{BB962C8B-B14F-4D97-AF65-F5344CB8AC3E}">
        <p14:creationId xmlns:p14="http://schemas.microsoft.com/office/powerpoint/2010/main" val="1510941277"/>
      </p:ext>
    </p:extLst>
  </p:cSld>
  <p:clrMapOvr>
    <a:masterClrMapping/>
  </p:clrMapOvr>
  <p:transition spd="med">
    <p:strips dir="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9BB877D8-EBE8-4D8C-9BC8-9E8A5E8C840A}"/>
              </a:ext>
            </a:extLst>
          </p:cNvPr>
          <p:cNvSpPr>
            <a:spLocks noGrp="1"/>
          </p:cNvSpPr>
          <p:nvPr>
            <p:ph type="dt" sz="half" idx="10"/>
          </p:nvPr>
        </p:nvSpPr>
        <p:spPr/>
        <p:txBody>
          <a:bodyPr/>
          <a:lstStyle>
            <a:lvl1pPr>
              <a:defRPr/>
            </a:lvl1pPr>
          </a:lstStyle>
          <a:p>
            <a:pPr>
              <a:defRPr/>
            </a:pPr>
            <a:fld id="{D3E1314D-7B56-48DB-A618-5EED105D2E39}" type="datetimeFigureOut">
              <a:rPr lang="fr-FR"/>
              <a:pPr>
                <a:defRPr/>
              </a:pPr>
              <a:t>12/01/2022</a:t>
            </a:fld>
            <a:endParaRPr lang="fr-BE"/>
          </a:p>
        </p:txBody>
      </p:sp>
      <p:sp>
        <p:nvSpPr>
          <p:cNvPr id="3" name="Espace réservé du pied de page 4">
            <a:extLst>
              <a:ext uri="{FF2B5EF4-FFF2-40B4-BE49-F238E27FC236}">
                <a16:creationId xmlns:a16="http://schemas.microsoft.com/office/drawing/2014/main" id="{38C6789D-62EA-4145-9310-B5CE1299B139}"/>
              </a:ext>
            </a:extLst>
          </p:cNvPr>
          <p:cNvSpPr>
            <a:spLocks noGrp="1"/>
          </p:cNvSpPr>
          <p:nvPr>
            <p:ph type="ftr" sz="quarter" idx="11"/>
          </p:nvPr>
        </p:nvSpPr>
        <p:spPr/>
        <p:txBody>
          <a:bodyPr/>
          <a:lstStyle>
            <a:lvl1pPr>
              <a:defRPr/>
            </a:lvl1pPr>
          </a:lstStyle>
          <a:p>
            <a:pPr>
              <a:defRPr/>
            </a:pPr>
            <a:endParaRPr lang="fr-BE"/>
          </a:p>
        </p:txBody>
      </p:sp>
      <p:sp>
        <p:nvSpPr>
          <p:cNvPr id="4" name="Espace réservé du numéro de diapositive 5">
            <a:extLst>
              <a:ext uri="{FF2B5EF4-FFF2-40B4-BE49-F238E27FC236}">
                <a16:creationId xmlns:a16="http://schemas.microsoft.com/office/drawing/2014/main" id="{4A48A762-220E-4BE5-8331-2655C3A32E88}"/>
              </a:ext>
            </a:extLst>
          </p:cNvPr>
          <p:cNvSpPr>
            <a:spLocks noGrp="1"/>
          </p:cNvSpPr>
          <p:nvPr>
            <p:ph type="sldNum" sz="quarter" idx="12"/>
          </p:nvPr>
        </p:nvSpPr>
        <p:spPr/>
        <p:txBody>
          <a:bodyPr/>
          <a:lstStyle>
            <a:lvl1pPr>
              <a:defRPr/>
            </a:lvl1pPr>
          </a:lstStyle>
          <a:p>
            <a:fld id="{C17C9081-8378-4335-9805-40B465D6421E}" type="slidenum">
              <a:rPr lang="fr-BE" altLang="en-US"/>
              <a:pPr/>
              <a:t>‹#›</a:t>
            </a:fld>
            <a:endParaRPr lang="fr-BE" altLang="en-US"/>
          </a:p>
        </p:txBody>
      </p:sp>
    </p:spTree>
    <p:extLst>
      <p:ext uri="{BB962C8B-B14F-4D97-AF65-F5344CB8AC3E}">
        <p14:creationId xmlns:p14="http://schemas.microsoft.com/office/powerpoint/2010/main" val="3894200912"/>
      </p:ext>
    </p:extLst>
  </p:cSld>
  <p:clrMapOvr>
    <a:masterClrMapping/>
  </p:clrMapOvr>
  <p:transition spd="med">
    <p:strips dir="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265E1DCF-8399-4DB2-B8AE-936969223380}"/>
              </a:ext>
            </a:extLst>
          </p:cNvPr>
          <p:cNvSpPr>
            <a:spLocks noGrp="1"/>
          </p:cNvSpPr>
          <p:nvPr>
            <p:ph type="dt" sz="half" idx="10"/>
          </p:nvPr>
        </p:nvSpPr>
        <p:spPr/>
        <p:txBody>
          <a:bodyPr/>
          <a:lstStyle>
            <a:lvl1pPr>
              <a:defRPr/>
            </a:lvl1pPr>
          </a:lstStyle>
          <a:p>
            <a:pPr>
              <a:defRPr/>
            </a:pPr>
            <a:fld id="{378A2B63-20EB-4903-81C7-7AAC2917BBBE}" type="datetimeFigureOut">
              <a:rPr lang="fr-FR"/>
              <a:pPr>
                <a:defRPr/>
              </a:pPr>
              <a:t>12/01/2022</a:t>
            </a:fld>
            <a:endParaRPr lang="fr-BE"/>
          </a:p>
        </p:txBody>
      </p:sp>
      <p:sp>
        <p:nvSpPr>
          <p:cNvPr id="6" name="Espace réservé du pied de page 4">
            <a:extLst>
              <a:ext uri="{FF2B5EF4-FFF2-40B4-BE49-F238E27FC236}">
                <a16:creationId xmlns:a16="http://schemas.microsoft.com/office/drawing/2014/main" id="{E5AB9BB2-C06C-474A-BCE6-E4B11C08EA3F}"/>
              </a:ext>
            </a:extLst>
          </p:cNvPr>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a:extLst>
              <a:ext uri="{FF2B5EF4-FFF2-40B4-BE49-F238E27FC236}">
                <a16:creationId xmlns:a16="http://schemas.microsoft.com/office/drawing/2014/main" id="{D2686784-7CD9-457D-9B11-DF4D4A5F569F}"/>
              </a:ext>
            </a:extLst>
          </p:cNvPr>
          <p:cNvSpPr>
            <a:spLocks noGrp="1"/>
          </p:cNvSpPr>
          <p:nvPr>
            <p:ph type="sldNum" sz="quarter" idx="12"/>
          </p:nvPr>
        </p:nvSpPr>
        <p:spPr/>
        <p:txBody>
          <a:bodyPr/>
          <a:lstStyle>
            <a:lvl1pPr>
              <a:defRPr/>
            </a:lvl1pPr>
          </a:lstStyle>
          <a:p>
            <a:fld id="{9D233350-6DA0-40B7-B756-6ABE23870A8D}" type="slidenum">
              <a:rPr lang="fr-BE" altLang="en-US"/>
              <a:pPr/>
              <a:t>‹#›</a:t>
            </a:fld>
            <a:endParaRPr lang="fr-BE" altLang="en-US"/>
          </a:p>
        </p:txBody>
      </p:sp>
    </p:spTree>
    <p:extLst>
      <p:ext uri="{BB962C8B-B14F-4D97-AF65-F5344CB8AC3E}">
        <p14:creationId xmlns:p14="http://schemas.microsoft.com/office/powerpoint/2010/main" val="375767454"/>
      </p:ext>
    </p:extLst>
  </p:cSld>
  <p:clrMapOvr>
    <a:masterClrMapping/>
  </p:clrMapOvr>
  <p:transition spd="med">
    <p:strips dir="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F87FB441-833B-45D1-B085-5CB6FBE35189}"/>
              </a:ext>
            </a:extLst>
          </p:cNvPr>
          <p:cNvSpPr>
            <a:spLocks noGrp="1"/>
          </p:cNvSpPr>
          <p:nvPr>
            <p:ph type="dt" sz="half" idx="10"/>
          </p:nvPr>
        </p:nvSpPr>
        <p:spPr/>
        <p:txBody>
          <a:bodyPr/>
          <a:lstStyle>
            <a:lvl1pPr>
              <a:defRPr/>
            </a:lvl1pPr>
          </a:lstStyle>
          <a:p>
            <a:pPr>
              <a:defRPr/>
            </a:pPr>
            <a:fld id="{78D00B3F-3DD9-4BB8-81C0-CC67F73D9170}" type="datetimeFigureOut">
              <a:rPr lang="fr-FR"/>
              <a:pPr>
                <a:defRPr/>
              </a:pPr>
              <a:t>12/01/2022</a:t>
            </a:fld>
            <a:endParaRPr lang="fr-BE"/>
          </a:p>
        </p:txBody>
      </p:sp>
      <p:sp>
        <p:nvSpPr>
          <p:cNvPr id="6" name="Espace réservé du pied de page 4">
            <a:extLst>
              <a:ext uri="{FF2B5EF4-FFF2-40B4-BE49-F238E27FC236}">
                <a16:creationId xmlns:a16="http://schemas.microsoft.com/office/drawing/2014/main" id="{E5332D0B-E7B0-4473-AB55-E3B6CFB65E95}"/>
              </a:ext>
            </a:extLst>
          </p:cNvPr>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a:extLst>
              <a:ext uri="{FF2B5EF4-FFF2-40B4-BE49-F238E27FC236}">
                <a16:creationId xmlns:a16="http://schemas.microsoft.com/office/drawing/2014/main" id="{D70C5506-2920-465B-955D-8CC00791CDFD}"/>
              </a:ext>
            </a:extLst>
          </p:cNvPr>
          <p:cNvSpPr>
            <a:spLocks noGrp="1"/>
          </p:cNvSpPr>
          <p:nvPr>
            <p:ph type="sldNum" sz="quarter" idx="12"/>
          </p:nvPr>
        </p:nvSpPr>
        <p:spPr/>
        <p:txBody>
          <a:bodyPr/>
          <a:lstStyle>
            <a:lvl1pPr>
              <a:defRPr/>
            </a:lvl1pPr>
          </a:lstStyle>
          <a:p>
            <a:fld id="{4CDD4B72-61E5-4AEF-8CC6-1E4A54BE5229}" type="slidenum">
              <a:rPr lang="fr-BE" altLang="en-US"/>
              <a:pPr/>
              <a:t>‹#›</a:t>
            </a:fld>
            <a:endParaRPr lang="fr-BE" altLang="en-US"/>
          </a:p>
        </p:txBody>
      </p:sp>
    </p:spTree>
    <p:extLst>
      <p:ext uri="{BB962C8B-B14F-4D97-AF65-F5344CB8AC3E}">
        <p14:creationId xmlns:p14="http://schemas.microsoft.com/office/powerpoint/2010/main" val="877232998"/>
      </p:ext>
    </p:extLst>
  </p:cSld>
  <p:clrMapOvr>
    <a:masterClrMapping/>
  </p:clrMapOvr>
  <p:transition spd="med">
    <p:strips dir="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062BFE7D-D283-4DD2-9302-FA9F6EDC1427}"/>
              </a:ext>
            </a:extLst>
          </p:cNvPr>
          <p:cNvSpPr>
            <a:spLocks noGrp="1"/>
          </p:cNvSpPr>
          <p:nvPr>
            <p:ph type="dt" sz="half" idx="10"/>
          </p:nvPr>
        </p:nvSpPr>
        <p:spPr/>
        <p:txBody>
          <a:bodyPr/>
          <a:lstStyle>
            <a:lvl1pPr>
              <a:defRPr/>
            </a:lvl1pPr>
          </a:lstStyle>
          <a:p>
            <a:pPr>
              <a:defRPr/>
            </a:pPr>
            <a:fld id="{4049F765-6B25-4CA0-B651-FB210E591D57}" type="datetimeFigureOut">
              <a:rPr lang="fr-FR"/>
              <a:pPr>
                <a:defRPr/>
              </a:pPr>
              <a:t>12/01/2022</a:t>
            </a:fld>
            <a:endParaRPr lang="fr-BE"/>
          </a:p>
        </p:txBody>
      </p:sp>
      <p:sp>
        <p:nvSpPr>
          <p:cNvPr id="5" name="Espace réservé du pied de page 4">
            <a:extLst>
              <a:ext uri="{FF2B5EF4-FFF2-40B4-BE49-F238E27FC236}">
                <a16:creationId xmlns:a16="http://schemas.microsoft.com/office/drawing/2014/main" id="{97FB481A-8477-4470-ACFE-34AB3E362DE8}"/>
              </a:ext>
            </a:extLst>
          </p:cNvPr>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a:extLst>
              <a:ext uri="{FF2B5EF4-FFF2-40B4-BE49-F238E27FC236}">
                <a16:creationId xmlns:a16="http://schemas.microsoft.com/office/drawing/2014/main" id="{CB204CDC-7686-4ADB-ABFD-0E2D3770511F}"/>
              </a:ext>
            </a:extLst>
          </p:cNvPr>
          <p:cNvSpPr>
            <a:spLocks noGrp="1"/>
          </p:cNvSpPr>
          <p:nvPr>
            <p:ph type="sldNum" sz="quarter" idx="12"/>
          </p:nvPr>
        </p:nvSpPr>
        <p:spPr/>
        <p:txBody>
          <a:bodyPr/>
          <a:lstStyle>
            <a:lvl1pPr>
              <a:defRPr/>
            </a:lvl1pPr>
          </a:lstStyle>
          <a:p>
            <a:fld id="{FDD06ACE-FFA1-4A57-B3CB-94BB9D9902A6}" type="slidenum">
              <a:rPr lang="fr-BE" altLang="en-US"/>
              <a:pPr/>
              <a:t>‹#›</a:t>
            </a:fld>
            <a:endParaRPr lang="fr-BE" altLang="en-US"/>
          </a:p>
        </p:txBody>
      </p:sp>
    </p:spTree>
    <p:extLst>
      <p:ext uri="{BB962C8B-B14F-4D97-AF65-F5344CB8AC3E}">
        <p14:creationId xmlns:p14="http://schemas.microsoft.com/office/powerpoint/2010/main" val="1263122002"/>
      </p:ext>
    </p:extLst>
  </p:cSld>
  <p:clrMapOvr>
    <a:masterClrMapping/>
  </p:clrMapOvr>
  <p:transition spd="med">
    <p:strips dir="r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C2578C38-AC48-4227-AEB4-E9819E953514}"/>
              </a:ext>
            </a:extLst>
          </p:cNvPr>
          <p:cNvSpPr>
            <a:spLocks noGrp="1"/>
          </p:cNvSpPr>
          <p:nvPr>
            <p:ph type="dt" sz="half" idx="10"/>
          </p:nvPr>
        </p:nvSpPr>
        <p:spPr/>
        <p:txBody>
          <a:bodyPr/>
          <a:lstStyle>
            <a:lvl1pPr>
              <a:defRPr/>
            </a:lvl1pPr>
          </a:lstStyle>
          <a:p>
            <a:pPr>
              <a:defRPr/>
            </a:pPr>
            <a:fld id="{41EF09EC-E64F-4205-9E79-D6ED0EF5EF96}" type="datetimeFigureOut">
              <a:rPr lang="fr-FR"/>
              <a:pPr>
                <a:defRPr/>
              </a:pPr>
              <a:t>12/01/2022</a:t>
            </a:fld>
            <a:endParaRPr lang="fr-BE"/>
          </a:p>
        </p:txBody>
      </p:sp>
      <p:sp>
        <p:nvSpPr>
          <p:cNvPr id="5" name="Espace réservé du pied de page 4">
            <a:extLst>
              <a:ext uri="{FF2B5EF4-FFF2-40B4-BE49-F238E27FC236}">
                <a16:creationId xmlns:a16="http://schemas.microsoft.com/office/drawing/2014/main" id="{15B5C08E-B6F6-4CC6-959C-B4AAF51E9603}"/>
              </a:ext>
            </a:extLst>
          </p:cNvPr>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a:extLst>
              <a:ext uri="{FF2B5EF4-FFF2-40B4-BE49-F238E27FC236}">
                <a16:creationId xmlns:a16="http://schemas.microsoft.com/office/drawing/2014/main" id="{735DB672-A7D8-41A5-AD91-DC6F41AB6564}"/>
              </a:ext>
            </a:extLst>
          </p:cNvPr>
          <p:cNvSpPr>
            <a:spLocks noGrp="1"/>
          </p:cNvSpPr>
          <p:nvPr>
            <p:ph type="sldNum" sz="quarter" idx="12"/>
          </p:nvPr>
        </p:nvSpPr>
        <p:spPr/>
        <p:txBody>
          <a:bodyPr/>
          <a:lstStyle>
            <a:lvl1pPr>
              <a:defRPr/>
            </a:lvl1pPr>
          </a:lstStyle>
          <a:p>
            <a:fld id="{C7656D12-D515-4C83-94FA-C194636BDA9C}" type="slidenum">
              <a:rPr lang="fr-BE" altLang="en-US"/>
              <a:pPr/>
              <a:t>‹#›</a:t>
            </a:fld>
            <a:endParaRPr lang="fr-BE" altLang="en-US"/>
          </a:p>
        </p:txBody>
      </p:sp>
    </p:spTree>
    <p:extLst>
      <p:ext uri="{BB962C8B-B14F-4D97-AF65-F5344CB8AC3E}">
        <p14:creationId xmlns:p14="http://schemas.microsoft.com/office/powerpoint/2010/main" val="3384877580"/>
      </p:ext>
    </p:extLst>
  </p:cSld>
  <p:clrMapOvr>
    <a:masterClrMapping/>
  </p:clrMapOvr>
  <p:transition spd="med">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3">
            <a:extLst>
              <a:ext uri="{FF2B5EF4-FFF2-40B4-BE49-F238E27FC236}">
                <a16:creationId xmlns:a16="http://schemas.microsoft.com/office/drawing/2014/main" id="{46C0B47C-DF38-40E7-8868-69FB50567C6E}"/>
              </a:ext>
            </a:extLst>
          </p:cNvPr>
          <p:cNvSpPr>
            <a:spLocks noGrp="1"/>
          </p:cNvSpPr>
          <p:nvPr>
            <p:ph type="dt" sz="half" idx="10"/>
          </p:nvPr>
        </p:nvSpPr>
        <p:spPr/>
        <p:txBody>
          <a:bodyPr/>
          <a:lstStyle>
            <a:lvl1pPr>
              <a:defRPr/>
            </a:lvl1pPr>
          </a:lstStyle>
          <a:p>
            <a:pPr>
              <a:defRPr/>
            </a:pPr>
            <a:endParaRPr lang="fr-BE"/>
          </a:p>
        </p:txBody>
      </p:sp>
      <p:sp>
        <p:nvSpPr>
          <p:cNvPr id="4" name="Espace réservé du pied de page 4">
            <a:extLst>
              <a:ext uri="{FF2B5EF4-FFF2-40B4-BE49-F238E27FC236}">
                <a16:creationId xmlns:a16="http://schemas.microsoft.com/office/drawing/2014/main" id="{A27CA214-F76F-4D41-B08B-991F9B3146EC}"/>
              </a:ext>
            </a:extLst>
          </p:cNvPr>
          <p:cNvSpPr>
            <a:spLocks noGrp="1"/>
          </p:cNvSpPr>
          <p:nvPr>
            <p:ph type="ftr" sz="quarter" idx="11"/>
          </p:nvPr>
        </p:nvSpPr>
        <p:spPr/>
        <p:txBody>
          <a:bodyPr/>
          <a:lstStyle>
            <a:lvl1pPr>
              <a:defRPr/>
            </a:lvl1pPr>
          </a:lstStyle>
          <a:p>
            <a:pPr>
              <a:defRPr/>
            </a:pPr>
            <a:endParaRPr lang="fr-BE"/>
          </a:p>
        </p:txBody>
      </p:sp>
      <p:sp>
        <p:nvSpPr>
          <p:cNvPr id="5" name="Espace réservé du numéro de diapositive 5">
            <a:extLst>
              <a:ext uri="{FF2B5EF4-FFF2-40B4-BE49-F238E27FC236}">
                <a16:creationId xmlns:a16="http://schemas.microsoft.com/office/drawing/2014/main" id="{375A07E8-1DEE-437A-B5C6-2E89B4D15477}"/>
              </a:ext>
            </a:extLst>
          </p:cNvPr>
          <p:cNvSpPr>
            <a:spLocks noGrp="1"/>
          </p:cNvSpPr>
          <p:nvPr>
            <p:ph type="sldNum" sz="quarter" idx="12"/>
          </p:nvPr>
        </p:nvSpPr>
        <p:spPr/>
        <p:txBody>
          <a:bodyPr/>
          <a:lstStyle>
            <a:lvl1pPr>
              <a:defRPr/>
            </a:lvl1pPr>
          </a:lstStyle>
          <a:p>
            <a:fld id="{7B177481-FB53-4EB8-B474-F492DE641D2F}" type="slidenum">
              <a:rPr lang="fr-BE" altLang="en-US"/>
              <a:pPr/>
              <a:t>‹#›</a:t>
            </a:fld>
            <a:endParaRPr lang="fr-BE" altLang="en-US"/>
          </a:p>
        </p:txBody>
      </p:sp>
    </p:spTree>
    <p:extLst>
      <p:ext uri="{BB962C8B-B14F-4D97-AF65-F5344CB8AC3E}">
        <p14:creationId xmlns:p14="http://schemas.microsoft.com/office/powerpoint/2010/main" val="2655209920"/>
      </p:ext>
    </p:extLst>
  </p:cSld>
  <p:clrMapOvr>
    <a:masterClrMapping/>
  </p:clrMapOvr>
  <p:transition spd="med">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051D7466-5C23-40FA-8DC5-68DCBB363566}"/>
              </a:ext>
            </a:extLst>
          </p:cNvPr>
          <p:cNvSpPr>
            <a:spLocks noGrp="1"/>
          </p:cNvSpPr>
          <p:nvPr>
            <p:ph type="dt" sz="half" idx="10"/>
          </p:nvPr>
        </p:nvSpPr>
        <p:spPr/>
        <p:txBody>
          <a:bodyPr/>
          <a:lstStyle>
            <a:lvl1pPr>
              <a:defRPr/>
            </a:lvl1pPr>
          </a:lstStyle>
          <a:p>
            <a:pPr>
              <a:defRPr/>
            </a:pPr>
            <a:endParaRPr lang="fr-BE"/>
          </a:p>
        </p:txBody>
      </p:sp>
      <p:sp>
        <p:nvSpPr>
          <p:cNvPr id="5" name="Espace réservé du pied de page 4">
            <a:extLst>
              <a:ext uri="{FF2B5EF4-FFF2-40B4-BE49-F238E27FC236}">
                <a16:creationId xmlns:a16="http://schemas.microsoft.com/office/drawing/2014/main" id="{8C6AA3F7-3922-4ABF-93B7-8A2DB21B426E}"/>
              </a:ext>
            </a:extLst>
          </p:cNvPr>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a:extLst>
              <a:ext uri="{FF2B5EF4-FFF2-40B4-BE49-F238E27FC236}">
                <a16:creationId xmlns:a16="http://schemas.microsoft.com/office/drawing/2014/main" id="{143B9ABD-BFE2-48AC-8C7C-8A063F3E062F}"/>
              </a:ext>
            </a:extLst>
          </p:cNvPr>
          <p:cNvSpPr>
            <a:spLocks noGrp="1"/>
          </p:cNvSpPr>
          <p:nvPr>
            <p:ph type="sldNum" sz="quarter" idx="12"/>
          </p:nvPr>
        </p:nvSpPr>
        <p:spPr/>
        <p:txBody>
          <a:bodyPr/>
          <a:lstStyle>
            <a:lvl1pPr>
              <a:defRPr/>
            </a:lvl1pPr>
          </a:lstStyle>
          <a:p>
            <a:fld id="{20283F48-B64F-4C89-A48F-4AE43D7E1C6B}" type="slidenum">
              <a:rPr lang="fr-BE" altLang="en-US"/>
              <a:pPr/>
              <a:t>‹#›</a:t>
            </a:fld>
            <a:endParaRPr lang="fr-BE" altLang="en-US"/>
          </a:p>
        </p:txBody>
      </p:sp>
    </p:spTree>
    <p:extLst>
      <p:ext uri="{BB962C8B-B14F-4D97-AF65-F5344CB8AC3E}">
        <p14:creationId xmlns:p14="http://schemas.microsoft.com/office/powerpoint/2010/main" val="993306898"/>
      </p:ext>
    </p:extLst>
  </p:cSld>
  <p:clrMapOvr>
    <a:masterClrMapping/>
  </p:clrMapOvr>
  <p:transition spd="med">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FC44C96-4E42-4FE8-9A0F-D2D26E350189}"/>
              </a:ext>
            </a:extLst>
          </p:cNvPr>
          <p:cNvSpPr>
            <a:spLocks noGrp="1"/>
          </p:cNvSpPr>
          <p:nvPr>
            <p:ph type="dt" sz="half" idx="10"/>
          </p:nvPr>
        </p:nvSpPr>
        <p:spPr/>
        <p:txBody>
          <a:bodyPr/>
          <a:lstStyle>
            <a:lvl1pPr>
              <a:defRPr/>
            </a:lvl1pPr>
          </a:lstStyle>
          <a:p>
            <a:pPr>
              <a:defRPr/>
            </a:pPr>
            <a:endParaRPr lang="fr-BE"/>
          </a:p>
        </p:txBody>
      </p:sp>
      <p:sp>
        <p:nvSpPr>
          <p:cNvPr id="5" name="Espace réservé du pied de page 4">
            <a:extLst>
              <a:ext uri="{FF2B5EF4-FFF2-40B4-BE49-F238E27FC236}">
                <a16:creationId xmlns:a16="http://schemas.microsoft.com/office/drawing/2014/main" id="{D242534D-E4AE-46D4-A4C7-5690A61FC7CF}"/>
              </a:ext>
            </a:extLst>
          </p:cNvPr>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a:extLst>
              <a:ext uri="{FF2B5EF4-FFF2-40B4-BE49-F238E27FC236}">
                <a16:creationId xmlns:a16="http://schemas.microsoft.com/office/drawing/2014/main" id="{43B375DA-C8D5-4E9C-9B87-83AB8FAF866D}"/>
              </a:ext>
            </a:extLst>
          </p:cNvPr>
          <p:cNvSpPr>
            <a:spLocks noGrp="1"/>
          </p:cNvSpPr>
          <p:nvPr>
            <p:ph type="sldNum" sz="quarter" idx="12"/>
          </p:nvPr>
        </p:nvSpPr>
        <p:spPr/>
        <p:txBody>
          <a:bodyPr/>
          <a:lstStyle>
            <a:lvl1pPr>
              <a:defRPr/>
            </a:lvl1pPr>
          </a:lstStyle>
          <a:p>
            <a:fld id="{9DEA7DB5-00A4-4ECF-A6C4-E0BFEA747B00}" type="slidenum">
              <a:rPr lang="fr-BE" altLang="en-US"/>
              <a:pPr/>
              <a:t>‹#›</a:t>
            </a:fld>
            <a:endParaRPr lang="fr-BE" altLang="en-US"/>
          </a:p>
        </p:txBody>
      </p:sp>
    </p:spTree>
    <p:extLst>
      <p:ext uri="{BB962C8B-B14F-4D97-AF65-F5344CB8AC3E}">
        <p14:creationId xmlns:p14="http://schemas.microsoft.com/office/powerpoint/2010/main" val="3315859551"/>
      </p:ext>
    </p:extLst>
  </p:cSld>
  <p:clrMapOvr>
    <a:masterClrMapping/>
  </p:clrMapOvr>
  <p:transition spd="med">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3">
            <a:extLst>
              <a:ext uri="{FF2B5EF4-FFF2-40B4-BE49-F238E27FC236}">
                <a16:creationId xmlns:a16="http://schemas.microsoft.com/office/drawing/2014/main" id="{DCBC5178-5FE2-4406-9CE6-6565C0D3C3BE}"/>
              </a:ext>
            </a:extLst>
          </p:cNvPr>
          <p:cNvSpPr>
            <a:spLocks noGrp="1"/>
          </p:cNvSpPr>
          <p:nvPr>
            <p:ph type="dt" sz="half" idx="10"/>
          </p:nvPr>
        </p:nvSpPr>
        <p:spPr/>
        <p:txBody>
          <a:bodyPr/>
          <a:lstStyle>
            <a:lvl1pPr>
              <a:defRPr/>
            </a:lvl1pPr>
          </a:lstStyle>
          <a:p>
            <a:pPr>
              <a:defRPr/>
            </a:pPr>
            <a:endParaRPr lang="fr-BE"/>
          </a:p>
        </p:txBody>
      </p:sp>
      <p:sp>
        <p:nvSpPr>
          <p:cNvPr id="6" name="Espace réservé du pied de page 4">
            <a:extLst>
              <a:ext uri="{FF2B5EF4-FFF2-40B4-BE49-F238E27FC236}">
                <a16:creationId xmlns:a16="http://schemas.microsoft.com/office/drawing/2014/main" id="{FAF76CFF-AEB7-4D22-B00E-953CF9ECDFE4}"/>
              </a:ext>
            </a:extLst>
          </p:cNvPr>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a:extLst>
              <a:ext uri="{FF2B5EF4-FFF2-40B4-BE49-F238E27FC236}">
                <a16:creationId xmlns:a16="http://schemas.microsoft.com/office/drawing/2014/main" id="{93C683A3-8BF3-4B17-9A29-CB7F5E6A0932}"/>
              </a:ext>
            </a:extLst>
          </p:cNvPr>
          <p:cNvSpPr>
            <a:spLocks noGrp="1"/>
          </p:cNvSpPr>
          <p:nvPr>
            <p:ph type="sldNum" sz="quarter" idx="12"/>
          </p:nvPr>
        </p:nvSpPr>
        <p:spPr/>
        <p:txBody>
          <a:bodyPr/>
          <a:lstStyle>
            <a:lvl1pPr>
              <a:defRPr/>
            </a:lvl1pPr>
          </a:lstStyle>
          <a:p>
            <a:fld id="{0CBD5386-CEAF-4407-9023-C7E1A1EC80A7}" type="slidenum">
              <a:rPr lang="fr-BE" altLang="en-US"/>
              <a:pPr/>
              <a:t>‹#›</a:t>
            </a:fld>
            <a:endParaRPr lang="fr-BE" altLang="en-US"/>
          </a:p>
        </p:txBody>
      </p:sp>
    </p:spTree>
    <p:extLst>
      <p:ext uri="{BB962C8B-B14F-4D97-AF65-F5344CB8AC3E}">
        <p14:creationId xmlns:p14="http://schemas.microsoft.com/office/powerpoint/2010/main" val="1184687101"/>
      </p:ext>
    </p:extLst>
  </p:cSld>
  <p:clrMapOvr>
    <a:masterClrMapping/>
  </p:clrMapOvr>
  <p:transition spd="med">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3">
            <a:extLst>
              <a:ext uri="{FF2B5EF4-FFF2-40B4-BE49-F238E27FC236}">
                <a16:creationId xmlns:a16="http://schemas.microsoft.com/office/drawing/2014/main" id="{0F917D93-4B44-421B-9D92-1D104D16BE77}"/>
              </a:ext>
            </a:extLst>
          </p:cNvPr>
          <p:cNvSpPr>
            <a:spLocks noGrp="1"/>
          </p:cNvSpPr>
          <p:nvPr>
            <p:ph type="dt" sz="half" idx="10"/>
          </p:nvPr>
        </p:nvSpPr>
        <p:spPr/>
        <p:txBody>
          <a:bodyPr/>
          <a:lstStyle>
            <a:lvl1pPr>
              <a:defRPr/>
            </a:lvl1pPr>
          </a:lstStyle>
          <a:p>
            <a:pPr>
              <a:defRPr/>
            </a:pPr>
            <a:endParaRPr lang="fr-BE"/>
          </a:p>
        </p:txBody>
      </p:sp>
      <p:sp>
        <p:nvSpPr>
          <p:cNvPr id="8" name="Espace réservé du pied de page 4">
            <a:extLst>
              <a:ext uri="{FF2B5EF4-FFF2-40B4-BE49-F238E27FC236}">
                <a16:creationId xmlns:a16="http://schemas.microsoft.com/office/drawing/2014/main" id="{9C30E27A-32A7-4284-BBE1-DAA453904474}"/>
              </a:ext>
            </a:extLst>
          </p:cNvPr>
          <p:cNvSpPr>
            <a:spLocks noGrp="1"/>
          </p:cNvSpPr>
          <p:nvPr>
            <p:ph type="ftr" sz="quarter" idx="11"/>
          </p:nvPr>
        </p:nvSpPr>
        <p:spPr/>
        <p:txBody>
          <a:bodyPr/>
          <a:lstStyle>
            <a:lvl1pPr>
              <a:defRPr/>
            </a:lvl1pPr>
          </a:lstStyle>
          <a:p>
            <a:pPr>
              <a:defRPr/>
            </a:pPr>
            <a:endParaRPr lang="fr-BE"/>
          </a:p>
        </p:txBody>
      </p:sp>
      <p:sp>
        <p:nvSpPr>
          <p:cNvPr id="9" name="Espace réservé du numéro de diapositive 5">
            <a:extLst>
              <a:ext uri="{FF2B5EF4-FFF2-40B4-BE49-F238E27FC236}">
                <a16:creationId xmlns:a16="http://schemas.microsoft.com/office/drawing/2014/main" id="{65FCBC8C-F765-4C79-ABE5-8BBF1215E30B}"/>
              </a:ext>
            </a:extLst>
          </p:cNvPr>
          <p:cNvSpPr>
            <a:spLocks noGrp="1"/>
          </p:cNvSpPr>
          <p:nvPr>
            <p:ph type="sldNum" sz="quarter" idx="12"/>
          </p:nvPr>
        </p:nvSpPr>
        <p:spPr/>
        <p:txBody>
          <a:bodyPr/>
          <a:lstStyle>
            <a:lvl1pPr>
              <a:defRPr/>
            </a:lvl1pPr>
          </a:lstStyle>
          <a:p>
            <a:fld id="{4C5D89B4-C778-4688-92E8-1D6EF9A94D17}" type="slidenum">
              <a:rPr lang="fr-BE" altLang="en-US"/>
              <a:pPr/>
              <a:t>‹#›</a:t>
            </a:fld>
            <a:endParaRPr lang="fr-BE" altLang="en-US"/>
          </a:p>
        </p:txBody>
      </p:sp>
    </p:spTree>
    <p:extLst>
      <p:ext uri="{BB962C8B-B14F-4D97-AF65-F5344CB8AC3E}">
        <p14:creationId xmlns:p14="http://schemas.microsoft.com/office/powerpoint/2010/main" val="1396795741"/>
      </p:ext>
    </p:extLst>
  </p:cSld>
  <p:clrMapOvr>
    <a:masterClrMapping/>
  </p:clrMapOvr>
  <p:transition spd="med">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3">
            <a:extLst>
              <a:ext uri="{FF2B5EF4-FFF2-40B4-BE49-F238E27FC236}">
                <a16:creationId xmlns:a16="http://schemas.microsoft.com/office/drawing/2014/main" id="{475A1358-CA56-4CEE-85C8-BE707F82293F}"/>
              </a:ext>
            </a:extLst>
          </p:cNvPr>
          <p:cNvSpPr>
            <a:spLocks noGrp="1"/>
          </p:cNvSpPr>
          <p:nvPr>
            <p:ph type="dt" sz="half" idx="10"/>
          </p:nvPr>
        </p:nvSpPr>
        <p:spPr/>
        <p:txBody>
          <a:bodyPr/>
          <a:lstStyle>
            <a:lvl1pPr>
              <a:defRPr/>
            </a:lvl1pPr>
          </a:lstStyle>
          <a:p>
            <a:pPr>
              <a:defRPr/>
            </a:pPr>
            <a:endParaRPr lang="fr-BE"/>
          </a:p>
        </p:txBody>
      </p:sp>
      <p:sp>
        <p:nvSpPr>
          <p:cNvPr id="4" name="Espace réservé du pied de page 4">
            <a:extLst>
              <a:ext uri="{FF2B5EF4-FFF2-40B4-BE49-F238E27FC236}">
                <a16:creationId xmlns:a16="http://schemas.microsoft.com/office/drawing/2014/main" id="{9BE6559A-6325-46A9-B956-F70EC85D745F}"/>
              </a:ext>
            </a:extLst>
          </p:cNvPr>
          <p:cNvSpPr>
            <a:spLocks noGrp="1"/>
          </p:cNvSpPr>
          <p:nvPr>
            <p:ph type="ftr" sz="quarter" idx="11"/>
          </p:nvPr>
        </p:nvSpPr>
        <p:spPr/>
        <p:txBody>
          <a:bodyPr/>
          <a:lstStyle>
            <a:lvl1pPr>
              <a:defRPr/>
            </a:lvl1pPr>
          </a:lstStyle>
          <a:p>
            <a:pPr>
              <a:defRPr/>
            </a:pPr>
            <a:endParaRPr lang="fr-BE"/>
          </a:p>
        </p:txBody>
      </p:sp>
      <p:sp>
        <p:nvSpPr>
          <p:cNvPr id="5" name="Espace réservé du numéro de diapositive 5">
            <a:extLst>
              <a:ext uri="{FF2B5EF4-FFF2-40B4-BE49-F238E27FC236}">
                <a16:creationId xmlns:a16="http://schemas.microsoft.com/office/drawing/2014/main" id="{43AEE4E2-A7B3-44AF-BB1B-6DE535095D37}"/>
              </a:ext>
            </a:extLst>
          </p:cNvPr>
          <p:cNvSpPr>
            <a:spLocks noGrp="1"/>
          </p:cNvSpPr>
          <p:nvPr>
            <p:ph type="sldNum" sz="quarter" idx="12"/>
          </p:nvPr>
        </p:nvSpPr>
        <p:spPr/>
        <p:txBody>
          <a:bodyPr/>
          <a:lstStyle>
            <a:lvl1pPr>
              <a:defRPr/>
            </a:lvl1pPr>
          </a:lstStyle>
          <a:p>
            <a:fld id="{18F73214-987D-4B7C-94FC-DD9E0D55CDF5}" type="slidenum">
              <a:rPr lang="fr-BE" altLang="en-US"/>
              <a:pPr/>
              <a:t>‹#›</a:t>
            </a:fld>
            <a:endParaRPr lang="fr-BE" altLang="en-US"/>
          </a:p>
        </p:txBody>
      </p:sp>
    </p:spTree>
    <p:extLst>
      <p:ext uri="{BB962C8B-B14F-4D97-AF65-F5344CB8AC3E}">
        <p14:creationId xmlns:p14="http://schemas.microsoft.com/office/powerpoint/2010/main" val="2696267174"/>
      </p:ext>
    </p:extLst>
  </p:cSld>
  <p:clrMapOvr>
    <a:masterClrMapping/>
  </p:clrMapOvr>
  <p:transition spd="med">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4775DE6C-7B84-44C2-A7DE-B35BC95C9B2F}"/>
              </a:ext>
            </a:extLst>
          </p:cNvPr>
          <p:cNvSpPr>
            <a:spLocks noGrp="1"/>
          </p:cNvSpPr>
          <p:nvPr>
            <p:ph type="dt" sz="half" idx="10"/>
          </p:nvPr>
        </p:nvSpPr>
        <p:spPr/>
        <p:txBody>
          <a:bodyPr/>
          <a:lstStyle>
            <a:lvl1pPr>
              <a:defRPr/>
            </a:lvl1pPr>
          </a:lstStyle>
          <a:p>
            <a:pPr>
              <a:defRPr/>
            </a:pPr>
            <a:endParaRPr lang="fr-BE"/>
          </a:p>
        </p:txBody>
      </p:sp>
      <p:sp>
        <p:nvSpPr>
          <p:cNvPr id="3" name="Espace réservé du pied de page 4">
            <a:extLst>
              <a:ext uri="{FF2B5EF4-FFF2-40B4-BE49-F238E27FC236}">
                <a16:creationId xmlns:a16="http://schemas.microsoft.com/office/drawing/2014/main" id="{49CD05EF-6D7E-44CA-B3E5-C01A774FB774}"/>
              </a:ext>
            </a:extLst>
          </p:cNvPr>
          <p:cNvSpPr>
            <a:spLocks noGrp="1"/>
          </p:cNvSpPr>
          <p:nvPr>
            <p:ph type="ftr" sz="quarter" idx="11"/>
          </p:nvPr>
        </p:nvSpPr>
        <p:spPr/>
        <p:txBody>
          <a:bodyPr/>
          <a:lstStyle>
            <a:lvl1pPr>
              <a:defRPr/>
            </a:lvl1pPr>
          </a:lstStyle>
          <a:p>
            <a:pPr>
              <a:defRPr/>
            </a:pPr>
            <a:endParaRPr lang="fr-BE"/>
          </a:p>
        </p:txBody>
      </p:sp>
      <p:sp>
        <p:nvSpPr>
          <p:cNvPr id="4" name="Espace réservé du numéro de diapositive 5">
            <a:extLst>
              <a:ext uri="{FF2B5EF4-FFF2-40B4-BE49-F238E27FC236}">
                <a16:creationId xmlns:a16="http://schemas.microsoft.com/office/drawing/2014/main" id="{B911CC0C-D649-4851-84D8-61A7408C6B4E}"/>
              </a:ext>
            </a:extLst>
          </p:cNvPr>
          <p:cNvSpPr>
            <a:spLocks noGrp="1"/>
          </p:cNvSpPr>
          <p:nvPr>
            <p:ph type="sldNum" sz="quarter" idx="12"/>
          </p:nvPr>
        </p:nvSpPr>
        <p:spPr/>
        <p:txBody>
          <a:bodyPr/>
          <a:lstStyle>
            <a:lvl1pPr>
              <a:defRPr/>
            </a:lvl1pPr>
          </a:lstStyle>
          <a:p>
            <a:fld id="{4C527D08-161C-4E54-A0E9-455245D70D6D}" type="slidenum">
              <a:rPr lang="fr-BE" altLang="en-US"/>
              <a:pPr/>
              <a:t>‹#›</a:t>
            </a:fld>
            <a:endParaRPr lang="fr-BE" altLang="en-US"/>
          </a:p>
        </p:txBody>
      </p:sp>
    </p:spTree>
    <p:extLst>
      <p:ext uri="{BB962C8B-B14F-4D97-AF65-F5344CB8AC3E}">
        <p14:creationId xmlns:p14="http://schemas.microsoft.com/office/powerpoint/2010/main" val="4134858912"/>
      </p:ext>
    </p:extLst>
  </p:cSld>
  <p:clrMapOvr>
    <a:masterClrMapping/>
  </p:clrMapOvr>
  <p:transition spd="med">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D05A7057-5928-4AE7-96A3-C70AB79C0CA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endParaRPr lang="fr-BE" altLang="fr-FR"/>
          </a:p>
        </p:txBody>
      </p:sp>
      <p:sp>
        <p:nvSpPr>
          <p:cNvPr id="1027" name="Espace réservé du texte 2">
            <a:extLst>
              <a:ext uri="{FF2B5EF4-FFF2-40B4-BE49-F238E27FC236}">
                <a16:creationId xmlns:a16="http://schemas.microsoft.com/office/drawing/2014/main" id="{A590EC80-DDC3-4E09-A649-21AB3830E97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fr-BE" altLang="fr-FR"/>
          </a:p>
        </p:txBody>
      </p:sp>
      <p:sp>
        <p:nvSpPr>
          <p:cNvPr id="4" name="Espace réservé de la date 3">
            <a:extLst>
              <a:ext uri="{FF2B5EF4-FFF2-40B4-BE49-F238E27FC236}">
                <a16:creationId xmlns:a16="http://schemas.microsoft.com/office/drawing/2014/main" id="{573BF177-3FBD-42DA-9524-0A9F0BB09A4E}"/>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endParaRPr lang="fr-BE"/>
          </a:p>
        </p:txBody>
      </p:sp>
      <p:sp>
        <p:nvSpPr>
          <p:cNvPr id="5" name="Espace réservé du pied de page 4">
            <a:extLst>
              <a:ext uri="{FF2B5EF4-FFF2-40B4-BE49-F238E27FC236}">
                <a16:creationId xmlns:a16="http://schemas.microsoft.com/office/drawing/2014/main" id="{141F79BE-E9B0-4005-ACAF-9A9B0B869C7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fr-BE"/>
          </a:p>
        </p:txBody>
      </p:sp>
      <p:sp>
        <p:nvSpPr>
          <p:cNvPr id="6" name="Espace réservé du numéro de diapositive 5">
            <a:extLst>
              <a:ext uri="{FF2B5EF4-FFF2-40B4-BE49-F238E27FC236}">
                <a16:creationId xmlns:a16="http://schemas.microsoft.com/office/drawing/2014/main" id="{FEC4EA9C-D8BF-4521-B6CB-B18D1694993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latin typeface="Calibri" panose="020F0502020204030204" pitchFamily="34" charset="0"/>
              </a:defRPr>
            </a:lvl1pPr>
          </a:lstStyle>
          <a:p>
            <a:fld id="{D49802D6-7762-4EE2-A88B-CC12FF47A93F}" type="slidenum">
              <a:rPr lang="fr-BE" altLang="en-US"/>
              <a:pPr/>
              <a:t>‹#›</a:t>
            </a:fld>
            <a:endParaRPr lang="fr-BE" altLang="en-US"/>
          </a:p>
        </p:txBody>
      </p:sp>
    </p:spTree>
  </p:cSld>
  <p:clrMap bg1="lt1" tx1="dk1" bg2="lt2" tx2="dk2" accent1="accent1" accent2="accent2" accent3="accent3" accent4="accent4" accent5="accent5" accent6="accent6" hlink="hlink" folHlink="folHlink"/>
  <p:sldLayoutIdLst>
    <p:sldLayoutId id="2147484194" r:id="rId1"/>
    <p:sldLayoutId id="2147484171" r:id="rId2"/>
    <p:sldLayoutId id="2147484172" r:id="rId3"/>
    <p:sldLayoutId id="2147484173" r:id="rId4"/>
    <p:sldLayoutId id="2147484174" r:id="rId5"/>
    <p:sldLayoutId id="2147484175" r:id="rId6"/>
    <p:sldLayoutId id="2147484176" r:id="rId7"/>
    <p:sldLayoutId id="2147484177" r:id="rId8"/>
    <p:sldLayoutId id="2147484178" r:id="rId9"/>
    <p:sldLayoutId id="2147484179" r:id="rId10"/>
    <p:sldLayoutId id="2147484180" r:id="rId11"/>
    <p:sldLayoutId id="2147484181" r:id="rId12"/>
    <p:sldLayoutId id="2147484182" r:id="rId13"/>
  </p:sldLayoutIdLst>
  <p:transition spd="med">
    <p:strips dir="rd"/>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Espace réservé du titre 1">
            <a:extLst>
              <a:ext uri="{FF2B5EF4-FFF2-40B4-BE49-F238E27FC236}">
                <a16:creationId xmlns:a16="http://schemas.microsoft.com/office/drawing/2014/main" id="{D949D31E-58DF-4528-95ED-5BD75E71681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endParaRPr lang="fr-BE" altLang="fr-FR"/>
          </a:p>
        </p:txBody>
      </p:sp>
      <p:sp>
        <p:nvSpPr>
          <p:cNvPr id="2051" name="Espace réservé du texte 2">
            <a:extLst>
              <a:ext uri="{FF2B5EF4-FFF2-40B4-BE49-F238E27FC236}">
                <a16:creationId xmlns:a16="http://schemas.microsoft.com/office/drawing/2014/main" id="{CD52AF86-5F9B-4EDE-8C68-992FE23D315B}"/>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fr-BE" altLang="fr-FR"/>
          </a:p>
        </p:txBody>
      </p:sp>
      <p:sp>
        <p:nvSpPr>
          <p:cNvPr id="4" name="Espace réservé de la date 3">
            <a:extLst>
              <a:ext uri="{FF2B5EF4-FFF2-40B4-BE49-F238E27FC236}">
                <a16:creationId xmlns:a16="http://schemas.microsoft.com/office/drawing/2014/main" id="{A550B7CB-DFD5-405A-9201-8B5E4D3ABEE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mn-cs"/>
              </a:defRPr>
            </a:lvl1pPr>
          </a:lstStyle>
          <a:p>
            <a:pPr>
              <a:defRPr/>
            </a:pPr>
            <a:fld id="{9A5CF6ED-B5B6-47ED-9E9B-EBFF2F120481}" type="datetimeFigureOut">
              <a:rPr lang="fr-FR"/>
              <a:pPr>
                <a:defRPr/>
              </a:pPr>
              <a:t>12/01/2022</a:t>
            </a:fld>
            <a:endParaRPr lang="fr-BE"/>
          </a:p>
        </p:txBody>
      </p:sp>
      <p:sp>
        <p:nvSpPr>
          <p:cNvPr id="5" name="Espace réservé du pied de page 4">
            <a:extLst>
              <a:ext uri="{FF2B5EF4-FFF2-40B4-BE49-F238E27FC236}">
                <a16:creationId xmlns:a16="http://schemas.microsoft.com/office/drawing/2014/main" id="{6149C39C-68EE-4FC2-BAAF-5FC1622DD1BC}"/>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mn-cs"/>
              </a:defRPr>
            </a:lvl1pPr>
          </a:lstStyle>
          <a:p>
            <a:pPr>
              <a:defRPr/>
            </a:pPr>
            <a:endParaRPr lang="fr-BE"/>
          </a:p>
        </p:txBody>
      </p:sp>
      <p:sp>
        <p:nvSpPr>
          <p:cNvPr id="6" name="Espace réservé du numéro de diapositive 5">
            <a:extLst>
              <a:ext uri="{FF2B5EF4-FFF2-40B4-BE49-F238E27FC236}">
                <a16:creationId xmlns:a16="http://schemas.microsoft.com/office/drawing/2014/main" id="{C1FFB357-F0C9-4D9E-9733-001B7A14B7F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6711EDA3-25B6-4155-B168-5C454E91A1DE}" type="slidenum">
              <a:rPr lang="fr-BE" altLang="en-US"/>
              <a:pPr/>
              <a:t>‹#›</a:t>
            </a:fld>
            <a:endParaRPr lang="fr-BE" altLang="en-US"/>
          </a:p>
        </p:txBody>
      </p:sp>
    </p:spTree>
  </p:cSld>
  <p:clrMap bg1="lt1" tx1="dk1" bg2="lt2" tx2="dk2" accent1="accent1" accent2="accent2" accent3="accent3" accent4="accent4" accent5="accent5" accent6="accent6" hlink="hlink" folHlink="folHlink"/>
  <p:sldLayoutIdLst>
    <p:sldLayoutId id="2147484183" r:id="rId1"/>
    <p:sldLayoutId id="2147484184" r:id="rId2"/>
    <p:sldLayoutId id="2147484185" r:id="rId3"/>
    <p:sldLayoutId id="2147484186" r:id="rId4"/>
    <p:sldLayoutId id="2147484187" r:id="rId5"/>
    <p:sldLayoutId id="2147484188" r:id="rId6"/>
    <p:sldLayoutId id="2147484189" r:id="rId7"/>
    <p:sldLayoutId id="2147484190" r:id="rId8"/>
    <p:sldLayoutId id="2147484191" r:id="rId9"/>
    <p:sldLayoutId id="2147484192" r:id="rId10"/>
    <p:sldLayoutId id="2147484193" r:id="rId11"/>
  </p:sldLayoutIdLst>
  <p:transition spd="med">
    <p:strips dir="rd"/>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mailto:inscription@cfwb.be" TargetMode="External"/><Relationship Id="rId2" Type="http://schemas.openxmlformats.org/officeDocument/2006/relationships/hyperlink" Target="http://www.inscription.cfwb.be/" TargetMode="Externa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hyperlink" Target="mailto:communication@segec.b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inscription.cfwb.b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inscription.cfwb.b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onespace.fw-b.be/"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031CAFD-C485-46CD-B280-A94F3A82B3B4}"/>
              </a:ext>
            </a:extLst>
          </p:cNvPr>
          <p:cNvSpPr/>
          <p:nvPr/>
        </p:nvSpPr>
        <p:spPr>
          <a:xfrm>
            <a:off x="1115616" y="2714625"/>
            <a:ext cx="7815263" cy="28746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3600" b="1" i="1">
                <a:solidFill>
                  <a:srgbClr val="0070C0"/>
                </a:solidFill>
              </a:rPr>
              <a:t>S’inscrire en première année commune</a:t>
            </a:r>
            <a:br>
              <a:rPr lang="fr-BE" sz="3600" b="1" i="1">
                <a:solidFill>
                  <a:srgbClr val="0070C0"/>
                </a:solidFill>
              </a:rPr>
            </a:br>
            <a:r>
              <a:rPr lang="fr-BE" sz="3600" b="1" i="1">
                <a:solidFill>
                  <a:srgbClr val="0070C0"/>
                </a:solidFill>
              </a:rPr>
              <a:t>de l’enseignement secondaire</a:t>
            </a:r>
          </a:p>
          <a:p>
            <a:pPr algn="ctr" eaLnBrk="1" hangingPunct="1">
              <a:defRPr/>
            </a:pPr>
            <a:r>
              <a:rPr lang="fr-BE" sz="3600" b="1" i="1">
                <a:solidFill>
                  <a:srgbClr val="0070C0"/>
                </a:solidFill>
              </a:rPr>
              <a:t>pour l’année scolaire 2022-2023</a:t>
            </a:r>
          </a:p>
        </p:txBody>
      </p:sp>
      <p:sp>
        <p:nvSpPr>
          <p:cNvPr id="3" name="Rectangle 2">
            <a:extLst>
              <a:ext uri="{FF2B5EF4-FFF2-40B4-BE49-F238E27FC236}">
                <a16:creationId xmlns:a16="http://schemas.microsoft.com/office/drawing/2014/main" id="{F4E12D2F-B879-48EB-99AB-A2FA8453447E}"/>
              </a:ext>
            </a:extLst>
          </p:cNvPr>
          <p:cNvSpPr/>
          <p:nvPr/>
        </p:nvSpPr>
        <p:spPr>
          <a:xfrm>
            <a:off x="8501063" y="6143625"/>
            <a:ext cx="642937" cy="714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BE"/>
          </a:p>
        </p:txBody>
      </p:sp>
    </p:spTree>
  </p:cSld>
  <p:clrMapOvr>
    <a:masterClrMapping/>
  </p:clrMapOvr>
  <p:transition spd="med">
    <p:strips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ous-titre 2">
            <a:extLst>
              <a:ext uri="{FF2B5EF4-FFF2-40B4-BE49-F238E27FC236}">
                <a16:creationId xmlns:a16="http://schemas.microsoft.com/office/drawing/2014/main" id="{66456BCD-1D47-4EF8-B0E1-E7CC2BCA6D66}"/>
              </a:ext>
            </a:extLst>
          </p:cNvPr>
          <p:cNvSpPr>
            <a:spLocks noGrp="1"/>
          </p:cNvSpPr>
          <p:nvPr>
            <p:ph type="subTitle" idx="4294967295"/>
          </p:nvPr>
        </p:nvSpPr>
        <p:spPr>
          <a:xfrm>
            <a:off x="1691680" y="1275556"/>
            <a:ext cx="7200800" cy="5105772"/>
          </a:xfrm>
        </p:spPr>
        <p:txBody>
          <a:bodyPr/>
          <a:lstStyle/>
          <a:p>
            <a:pPr marL="0" indent="0" eaLnBrk="1" hangingPunct="1">
              <a:lnSpc>
                <a:spcPct val="150000"/>
              </a:lnSpc>
              <a:spcBef>
                <a:spcPts val="0"/>
              </a:spcBef>
              <a:spcAft>
                <a:spcPts val="0"/>
              </a:spcAft>
              <a:buClr>
                <a:srgbClr val="21874E"/>
              </a:buClr>
              <a:buNone/>
            </a:pPr>
            <a:r>
              <a:rPr lang="fr-BE" altLang="fr-FR" sz="2200" b="1" i="1">
                <a:solidFill>
                  <a:srgbClr val="26559D"/>
                </a:solidFill>
              </a:rPr>
              <a:t>Ecoles présumées incomplètes</a:t>
            </a:r>
            <a:endParaRPr lang="fr-FR"/>
          </a:p>
          <a:p>
            <a:pPr eaLnBrk="1" hangingPunct="1">
              <a:lnSpc>
                <a:spcPct val="150000"/>
              </a:lnSpc>
              <a:spcBef>
                <a:spcPts val="0"/>
              </a:spcBef>
              <a:spcAft>
                <a:spcPts val="0"/>
              </a:spcAft>
              <a:buClr>
                <a:srgbClr val="21874E"/>
              </a:buClr>
              <a:buFont typeface="Wingdings" panose="05000000000000000000" pitchFamily="2" charset="2"/>
              <a:buChar char="ü"/>
            </a:pPr>
            <a:r>
              <a:rPr lang="fr-FR" altLang="fr-FR" sz="1800" b="1" i="1">
                <a:solidFill>
                  <a:srgbClr val="26559D"/>
                </a:solidFill>
              </a:rPr>
              <a:t>Sous certaines conditions, une série d’écoles pourront valider immédiatement les demandes d’inscription dès la période d’inscription (première phase). </a:t>
            </a:r>
            <a:endParaRPr lang="fr-FR" altLang="fr-FR" sz="1800" b="1" i="1">
              <a:solidFill>
                <a:srgbClr val="26559D"/>
              </a:solidFill>
              <a:cs typeface="Calibri"/>
            </a:endParaRPr>
          </a:p>
          <a:p>
            <a:pPr>
              <a:lnSpc>
                <a:spcPct val="150000"/>
              </a:lnSpc>
              <a:spcBef>
                <a:spcPts val="0"/>
              </a:spcBef>
              <a:spcAft>
                <a:spcPts val="0"/>
              </a:spcAft>
              <a:buClr>
                <a:srgbClr val="21874E"/>
              </a:buClr>
              <a:buFont typeface="Wingdings" panose="05000000000000000000" pitchFamily="2" charset="2"/>
              <a:buChar char="ü"/>
            </a:pPr>
            <a:r>
              <a:rPr lang="fr-FR" altLang="fr-FR" sz="1800" b="1" i="1">
                <a:solidFill>
                  <a:srgbClr val="FF0000"/>
                </a:solidFill>
              </a:rPr>
              <a:t>Si l’école décide </a:t>
            </a:r>
            <a:r>
              <a:rPr lang="fr-FR" altLang="fr-FR" sz="1800" b="1" i="1">
                <a:solidFill>
                  <a:srgbClr val="26559D"/>
                </a:solidFill>
              </a:rPr>
              <a:t>d’être considérée comme « présumée incomplète » : </a:t>
            </a:r>
            <a:endParaRPr lang="fr-FR"/>
          </a:p>
          <a:p>
            <a:pPr lvl="1" eaLnBrk="1" hangingPunct="1">
              <a:lnSpc>
                <a:spcPct val="150000"/>
              </a:lnSpc>
              <a:spcBef>
                <a:spcPts val="0"/>
              </a:spcBef>
              <a:spcAft>
                <a:spcPts val="0"/>
              </a:spcAft>
              <a:buClr>
                <a:srgbClr val="21874E"/>
              </a:buClr>
              <a:buFont typeface="Wingdings" panose="05000000000000000000" pitchFamily="2" charset="2"/>
              <a:buChar char="ü"/>
            </a:pPr>
            <a:r>
              <a:rPr lang="fr-FR" altLang="fr-FR" sz="1400" b="1" i="1">
                <a:solidFill>
                  <a:srgbClr val="26559D"/>
                </a:solidFill>
              </a:rPr>
              <a:t>Elle sera tenue d’inscrire l’ensemble des élèves en demande durant la période d’inscription et ce, même si elle dépasse sa capacité de places déclarées. </a:t>
            </a:r>
          </a:p>
          <a:p>
            <a:pPr lvl="1" eaLnBrk="1" hangingPunct="1">
              <a:lnSpc>
                <a:spcPct val="150000"/>
              </a:lnSpc>
              <a:spcBef>
                <a:spcPts val="0"/>
              </a:spcBef>
              <a:spcAft>
                <a:spcPts val="0"/>
              </a:spcAft>
              <a:buClr>
                <a:srgbClr val="21874E"/>
              </a:buClr>
              <a:buFont typeface="Wingdings" panose="05000000000000000000" pitchFamily="2" charset="2"/>
              <a:buChar char="ü"/>
            </a:pPr>
            <a:r>
              <a:rPr lang="fr-FR" altLang="fr-FR" sz="1400" b="1" i="1">
                <a:solidFill>
                  <a:srgbClr val="26559D"/>
                </a:solidFill>
              </a:rPr>
              <a:t>Aucun classement ne sera réalisé pour départager les demandes, hormis pour l’immersion. </a:t>
            </a:r>
          </a:p>
          <a:p>
            <a:pPr lvl="1" eaLnBrk="1" hangingPunct="1">
              <a:lnSpc>
                <a:spcPct val="150000"/>
              </a:lnSpc>
              <a:spcBef>
                <a:spcPts val="0"/>
              </a:spcBef>
              <a:spcAft>
                <a:spcPts val="0"/>
              </a:spcAft>
              <a:buClr>
                <a:srgbClr val="21874E"/>
              </a:buClr>
              <a:buFont typeface="Wingdings" panose="05000000000000000000" pitchFamily="2" charset="2"/>
              <a:buChar char="ü"/>
            </a:pPr>
            <a:r>
              <a:rPr lang="fr-FR" altLang="fr-FR" sz="1400" b="1" i="1">
                <a:solidFill>
                  <a:srgbClr val="26559D"/>
                </a:solidFill>
              </a:rPr>
              <a:t>L’encodage des demandes d’inscription sera alors réduit au strict minimum et sera donc plus rapide.</a:t>
            </a:r>
          </a:p>
          <a:p>
            <a:pPr marL="354013" lvl="1" indent="-265113" eaLnBrk="1" hangingPunct="1">
              <a:lnSpc>
                <a:spcPct val="150000"/>
              </a:lnSpc>
              <a:spcBef>
                <a:spcPts val="0"/>
              </a:spcBef>
              <a:spcAft>
                <a:spcPts val="0"/>
              </a:spcAft>
              <a:buClr>
                <a:srgbClr val="21874E"/>
              </a:buClr>
              <a:buFont typeface="Wingdings" panose="05000000000000000000" pitchFamily="2" charset="2"/>
              <a:buChar char="ü"/>
            </a:pPr>
            <a:r>
              <a:rPr lang="fr-FR" altLang="fr-FR" sz="1800" b="1" i="1">
                <a:solidFill>
                  <a:srgbClr val="26559D"/>
                </a:solidFill>
              </a:rPr>
              <a:t>La liste des écoles présumées incomplètes sera communiquée début février par la FWB</a:t>
            </a:r>
          </a:p>
          <a:p>
            <a:pPr lvl="1">
              <a:lnSpc>
                <a:spcPct val="150000"/>
              </a:lnSpc>
              <a:spcBef>
                <a:spcPts val="0"/>
              </a:spcBef>
              <a:spcAft>
                <a:spcPts val="0"/>
              </a:spcAft>
              <a:buClr>
                <a:srgbClr val="21874E"/>
              </a:buClr>
              <a:buFont typeface="Wingdings" panose="05000000000000000000" pitchFamily="2" charset="2"/>
              <a:buChar char="ü"/>
            </a:pPr>
            <a:endParaRPr lang="fr-FR" altLang="fr-FR" sz="1400" b="1" i="1">
              <a:solidFill>
                <a:srgbClr val="26559D"/>
              </a:solidFill>
              <a:cs typeface="Calibri"/>
            </a:endParaRPr>
          </a:p>
        </p:txBody>
      </p:sp>
      <p:sp>
        <p:nvSpPr>
          <p:cNvPr id="3" name="Rectangle 2">
            <a:extLst>
              <a:ext uri="{FF2B5EF4-FFF2-40B4-BE49-F238E27FC236}">
                <a16:creationId xmlns:a16="http://schemas.microsoft.com/office/drawing/2014/main" id="{437A5A6D-02D4-4A65-AA08-7A20250232C9}"/>
              </a:ext>
            </a:extLst>
          </p:cNvPr>
          <p:cNvSpPr/>
          <p:nvPr/>
        </p:nvSpPr>
        <p:spPr>
          <a:xfrm>
            <a:off x="1785938"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Nouveautés pour 2022-2023  (sous réserve d’adoption du nouveau Décret Inscription)</a:t>
            </a:r>
          </a:p>
        </p:txBody>
      </p:sp>
    </p:spTree>
    <p:extLst>
      <p:ext uri="{BB962C8B-B14F-4D97-AF65-F5344CB8AC3E}">
        <p14:creationId xmlns:p14="http://schemas.microsoft.com/office/powerpoint/2010/main" val="49568146"/>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Effect transition="in" filter="wipe(left)">
                                      <p:cBhvr>
                                        <p:cTn id="7" dur="1000"/>
                                        <p:tgtEl>
                                          <p:spTgt spid="92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218">
                                            <p:txEl>
                                              <p:pRg st="1" end="1"/>
                                            </p:txEl>
                                          </p:spTgt>
                                        </p:tgtEl>
                                        <p:attrNameLst>
                                          <p:attrName>style.visibility</p:attrName>
                                        </p:attrNameLst>
                                      </p:cBhvr>
                                      <p:to>
                                        <p:strVal val="visible"/>
                                      </p:to>
                                    </p:set>
                                    <p:animEffect transition="in" filter="wipe(left)">
                                      <p:cBhvr>
                                        <p:cTn id="12" dur="1000"/>
                                        <p:tgtEl>
                                          <p:spTgt spid="92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218">
                                            <p:txEl>
                                              <p:pRg st="2" end="2"/>
                                            </p:txEl>
                                          </p:spTgt>
                                        </p:tgtEl>
                                        <p:attrNameLst>
                                          <p:attrName>style.visibility</p:attrName>
                                        </p:attrNameLst>
                                      </p:cBhvr>
                                      <p:to>
                                        <p:strVal val="visible"/>
                                      </p:to>
                                    </p:set>
                                    <p:animEffect transition="in" filter="wipe(left)">
                                      <p:cBhvr>
                                        <p:cTn id="17" dur="1000"/>
                                        <p:tgtEl>
                                          <p:spTgt spid="92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218">
                                            <p:txEl>
                                              <p:pRg st="3" end="3"/>
                                            </p:txEl>
                                          </p:spTgt>
                                        </p:tgtEl>
                                        <p:attrNameLst>
                                          <p:attrName>style.visibility</p:attrName>
                                        </p:attrNameLst>
                                      </p:cBhvr>
                                      <p:to>
                                        <p:strVal val="visible"/>
                                      </p:to>
                                    </p:set>
                                    <p:animEffect transition="in" filter="wipe(left)">
                                      <p:cBhvr>
                                        <p:cTn id="22" dur="1000"/>
                                        <p:tgtEl>
                                          <p:spTgt spid="921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218">
                                            <p:txEl>
                                              <p:pRg st="4" end="4"/>
                                            </p:txEl>
                                          </p:spTgt>
                                        </p:tgtEl>
                                        <p:attrNameLst>
                                          <p:attrName>style.visibility</p:attrName>
                                        </p:attrNameLst>
                                      </p:cBhvr>
                                      <p:to>
                                        <p:strVal val="visible"/>
                                      </p:to>
                                    </p:set>
                                    <p:animEffect transition="in" filter="wipe(left)">
                                      <p:cBhvr>
                                        <p:cTn id="27" dur="1000"/>
                                        <p:tgtEl>
                                          <p:spTgt spid="921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218">
                                            <p:txEl>
                                              <p:pRg st="5" end="5"/>
                                            </p:txEl>
                                          </p:spTgt>
                                        </p:tgtEl>
                                        <p:attrNameLst>
                                          <p:attrName>style.visibility</p:attrName>
                                        </p:attrNameLst>
                                      </p:cBhvr>
                                      <p:to>
                                        <p:strVal val="visible"/>
                                      </p:to>
                                    </p:set>
                                    <p:animEffect transition="in" filter="wipe(left)">
                                      <p:cBhvr>
                                        <p:cTn id="32" dur="1000"/>
                                        <p:tgtEl>
                                          <p:spTgt spid="921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9218">
                                            <p:txEl>
                                              <p:pRg st="6" end="6"/>
                                            </p:txEl>
                                          </p:spTgt>
                                        </p:tgtEl>
                                        <p:attrNameLst>
                                          <p:attrName>style.visibility</p:attrName>
                                        </p:attrNameLst>
                                      </p:cBhvr>
                                      <p:to>
                                        <p:strVal val="visible"/>
                                      </p:to>
                                    </p:set>
                                    <p:animEffect transition="in" filter="wipe(left)">
                                      <p:cBhvr>
                                        <p:cTn id="37" dur="1000"/>
                                        <p:tgtEl>
                                          <p:spTgt spid="921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ous-titre 2">
            <a:extLst>
              <a:ext uri="{FF2B5EF4-FFF2-40B4-BE49-F238E27FC236}">
                <a16:creationId xmlns:a16="http://schemas.microsoft.com/office/drawing/2014/main" id="{66456BCD-1D47-4EF8-B0E1-E7CC2BCA6D66}"/>
              </a:ext>
            </a:extLst>
          </p:cNvPr>
          <p:cNvSpPr>
            <a:spLocks noGrp="1"/>
          </p:cNvSpPr>
          <p:nvPr>
            <p:ph type="subTitle" idx="4294967295"/>
          </p:nvPr>
        </p:nvSpPr>
        <p:spPr>
          <a:xfrm>
            <a:off x="1691680" y="1275556"/>
            <a:ext cx="7200800" cy="5105772"/>
          </a:xfrm>
        </p:spPr>
        <p:txBody>
          <a:bodyPr/>
          <a:lstStyle/>
          <a:p>
            <a:pPr eaLnBrk="1" hangingPunct="1">
              <a:lnSpc>
                <a:spcPct val="150000"/>
              </a:lnSpc>
              <a:spcBef>
                <a:spcPts val="0"/>
              </a:spcBef>
              <a:spcAft>
                <a:spcPts val="0"/>
              </a:spcAft>
              <a:buClr>
                <a:srgbClr val="21874E"/>
              </a:buClr>
              <a:buFont typeface="Wingdings" panose="05000000000000000000" pitchFamily="2" charset="2"/>
              <a:buChar char="ü"/>
            </a:pPr>
            <a:r>
              <a:rPr lang="fr-BE" altLang="fr-FR" sz="2200" b="1" i="1">
                <a:solidFill>
                  <a:srgbClr val="26559D"/>
                </a:solidFill>
              </a:rPr>
              <a:t>FUI pour les élèves de 1ère année </a:t>
            </a:r>
            <a:r>
              <a:rPr lang="fr-BE" altLang="fr-FR" sz="2200" b="1" i="1" u="sng">
                <a:solidFill>
                  <a:srgbClr val="26559D"/>
                </a:solidFill>
              </a:rPr>
              <a:t>secondaire différencié</a:t>
            </a:r>
            <a:r>
              <a:rPr lang="fr-BE" altLang="fr-FR" sz="2200" b="1" i="1">
                <a:solidFill>
                  <a:srgbClr val="26559D"/>
                </a:solidFill>
              </a:rPr>
              <a:t> qui souhaitent s’inscrire dans un autre établissement en 1C en cas d’obtention du CEB</a:t>
            </a:r>
          </a:p>
          <a:p>
            <a:pPr eaLnBrk="1" hangingPunct="1">
              <a:lnSpc>
                <a:spcPct val="150000"/>
              </a:lnSpc>
              <a:spcBef>
                <a:spcPts val="0"/>
              </a:spcBef>
              <a:spcAft>
                <a:spcPts val="0"/>
              </a:spcAft>
              <a:buClr>
                <a:srgbClr val="21874E"/>
              </a:buClr>
              <a:buFont typeface="Wingdings" panose="05000000000000000000" pitchFamily="2" charset="2"/>
              <a:buChar char="ü"/>
            </a:pPr>
            <a:endParaRPr lang="fr-BE" altLang="fr-FR" sz="2200" b="1" i="1">
              <a:solidFill>
                <a:srgbClr val="26559D"/>
              </a:solidFill>
              <a:cs typeface="Calibri"/>
            </a:endParaRPr>
          </a:p>
          <a:p>
            <a:pPr eaLnBrk="1" hangingPunct="1">
              <a:lnSpc>
                <a:spcPct val="150000"/>
              </a:lnSpc>
              <a:spcBef>
                <a:spcPts val="0"/>
              </a:spcBef>
              <a:spcAft>
                <a:spcPts val="0"/>
              </a:spcAft>
              <a:buClr>
                <a:srgbClr val="21874E"/>
              </a:buClr>
              <a:buFont typeface="Wingdings" panose="05000000000000000000" pitchFamily="2" charset="2"/>
              <a:buChar char="ü"/>
            </a:pPr>
            <a:r>
              <a:rPr lang="fr-FR" altLang="fr-FR" sz="1600" b="1" i="1">
                <a:solidFill>
                  <a:srgbClr val="26559D"/>
                </a:solidFill>
                <a:cs typeface="Calibri"/>
              </a:rPr>
              <a:t>Jusqu’à présent, les élèves scolarisés en 1D qui souhaitaient changer d’école en vue de leur entrée en 1C devaient attendre la fin de l’année scolaire (réussite du CEB et obtention de l’autorisation de changement d’école) pour réaliser cette démarche. </a:t>
            </a:r>
          </a:p>
          <a:p>
            <a:pPr eaLnBrk="1" hangingPunct="1">
              <a:lnSpc>
                <a:spcPct val="150000"/>
              </a:lnSpc>
              <a:spcBef>
                <a:spcPts val="0"/>
              </a:spcBef>
              <a:spcAft>
                <a:spcPts val="0"/>
              </a:spcAft>
              <a:buClr>
                <a:srgbClr val="21874E"/>
              </a:buClr>
              <a:buFont typeface="Wingdings" panose="05000000000000000000" pitchFamily="2" charset="2"/>
              <a:buChar char="ü"/>
            </a:pPr>
            <a:endParaRPr lang="fr-FR" altLang="fr-FR" sz="1600" b="1" i="1">
              <a:solidFill>
                <a:srgbClr val="26559D"/>
              </a:solidFill>
              <a:cs typeface="Calibri"/>
            </a:endParaRPr>
          </a:p>
          <a:p>
            <a:pPr eaLnBrk="1" hangingPunct="1">
              <a:lnSpc>
                <a:spcPct val="150000"/>
              </a:lnSpc>
              <a:spcBef>
                <a:spcPts val="0"/>
              </a:spcBef>
              <a:spcAft>
                <a:spcPts val="0"/>
              </a:spcAft>
              <a:buClr>
                <a:srgbClr val="21874E"/>
              </a:buClr>
              <a:buFont typeface="Wingdings" panose="05000000000000000000" pitchFamily="2" charset="2"/>
              <a:buChar char="ü"/>
            </a:pPr>
            <a:r>
              <a:rPr lang="fr-FR" altLang="fr-FR" sz="1600" b="1" i="1">
                <a:solidFill>
                  <a:srgbClr val="21874E"/>
                </a:solidFill>
                <a:cs typeface="Calibri"/>
              </a:rPr>
              <a:t>À partir de cette année</a:t>
            </a:r>
            <a:r>
              <a:rPr lang="fr-FR" altLang="fr-FR" sz="1600" b="1" i="1">
                <a:solidFill>
                  <a:srgbClr val="26559D"/>
                </a:solidFill>
                <a:cs typeface="Calibri"/>
              </a:rPr>
              <a:t>, </a:t>
            </a:r>
            <a:r>
              <a:rPr lang="fr-FR" altLang="fr-FR" sz="1600" b="1" i="1">
                <a:solidFill>
                  <a:srgbClr val="FF0000"/>
                </a:solidFill>
                <a:cs typeface="Calibri"/>
              </a:rPr>
              <a:t>à la demande des parents</a:t>
            </a:r>
            <a:r>
              <a:rPr lang="fr-FR" altLang="fr-FR" sz="1600" b="1" i="1">
                <a:solidFill>
                  <a:srgbClr val="26559D"/>
                </a:solidFill>
                <a:cs typeface="Calibri"/>
              </a:rPr>
              <a:t>, un FUI pourra être créé pour ces élèves. Ils pourront ainsi participer à la période d’inscription afin de bénéficier des mêmes possibilités que les élèves de 6e année primaire.</a:t>
            </a:r>
            <a:endParaRPr lang="fr-BE" altLang="fr-FR" sz="1600" b="1" i="1">
              <a:solidFill>
                <a:srgbClr val="26559D"/>
              </a:solidFill>
              <a:cs typeface="Calibri"/>
            </a:endParaRPr>
          </a:p>
        </p:txBody>
      </p:sp>
      <p:sp>
        <p:nvSpPr>
          <p:cNvPr id="3" name="Rectangle 2">
            <a:extLst>
              <a:ext uri="{FF2B5EF4-FFF2-40B4-BE49-F238E27FC236}">
                <a16:creationId xmlns:a16="http://schemas.microsoft.com/office/drawing/2014/main" id="{437A5A6D-02D4-4A65-AA08-7A20250232C9}"/>
              </a:ext>
            </a:extLst>
          </p:cNvPr>
          <p:cNvSpPr/>
          <p:nvPr/>
        </p:nvSpPr>
        <p:spPr>
          <a:xfrm>
            <a:off x="1785938"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Nouveautés pour 2022-2023  (sous réserve d’adoption du nouveau Décret Inscription)</a:t>
            </a:r>
          </a:p>
        </p:txBody>
      </p:sp>
    </p:spTree>
    <p:extLst>
      <p:ext uri="{BB962C8B-B14F-4D97-AF65-F5344CB8AC3E}">
        <p14:creationId xmlns:p14="http://schemas.microsoft.com/office/powerpoint/2010/main" val="1959697525"/>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Effect transition="in" filter="wipe(left)">
                                      <p:cBhvr>
                                        <p:cTn id="7" dur="1000"/>
                                        <p:tgtEl>
                                          <p:spTgt spid="92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218">
                                            <p:txEl>
                                              <p:pRg st="2" end="2"/>
                                            </p:txEl>
                                          </p:spTgt>
                                        </p:tgtEl>
                                        <p:attrNameLst>
                                          <p:attrName>style.visibility</p:attrName>
                                        </p:attrNameLst>
                                      </p:cBhvr>
                                      <p:to>
                                        <p:strVal val="visible"/>
                                      </p:to>
                                    </p:set>
                                    <p:animEffect transition="in" filter="wipe(left)">
                                      <p:cBhvr>
                                        <p:cTn id="12" dur="1000"/>
                                        <p:tgtEl>
                                          <p:spTgt spid="921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218">
                                            <p:txEl>
                                              <p:pRg st="4" end="4"/>
                                            </p:txEl>
                                          </p:spTgt>
                                        </p:tgtEl>
                                        <p:attrNameLst>
                                          <p:attrName>style.visibility</p:attrName>
                                        </p:attrNameLst>
                                      </p:cBhvr>
                                      <p:to>
                                        <p:strVal val="visible"/>
                                      </p:to>
                                    </p:set>
                                    <p:animEffect transition="in" filter="wipe(left)">
                                      <p:cBhvr>
                                        <p:cTn id="17" dur="1000"/>
                                        <p:tgtEl>
                                          <p:spTgt spid="92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ous-titre 2">
            <a:extLst>
              <a:ext uri="{FF2B5EF4-FFF2-40B4-BE49-F238E27FC236}">
                <a16:creationId xmlns:a16="http://schemas.microsoft.com/office/drawing/2014/main" id="{24BE7088-05B7-4EB3-9C34-2E5E9111B44A}"/>
              </a:ext>
            </a:extLst>
          </p:cNvPr>
          <p:cNvSpPr>
            <a:spLocks noGrp="1"/>
          </p:cNvSpPr>
          <p:nvPr>
            <p:ph type="subTitle" idx="4294967295"/>
          </p:nvPr>
        </p:nvSpPr>
        <p:spPr>
          <a:xfrm>
            <a:off x="1714500" y="1628799"/>
            <a:ext cx="7177980" cy="4680521"/>
          </a:xfrm>
        </p:spPr>
        <p:txBody>
          <a:bodyPr/>
          <a:lstStyle/>
          <a:p>
            <a:pPr eaLnBrk="1" hangingPunct="1">
              <a:lnSpc>
                <a:spcPct val="150000"/>
              </a:lnSpc>
              <a:spcBef>
                <a:spcPts val="0"/>
              </a:spcBef>
              <a:spcAft>
                <a:spcPts val="0"/>
              </a:spcAft>
              <a:buClr>
                <a:srgbClr val="21874E"/>
              </a:buClr>
              <a:buFont typeface="Wingdings" panose="05000000000000000000" pitchFamily="2" charset="2"/>
              <a:buChar char="ü"/>
            </a:pPr>
            <a:r>
              <a:rPr lang="fr-BE" altLang="fr-FR" sz="2400" b="1" i="1">
                <a:solidFill>
                  <a:srgbClr val="26559D"/>
                </a:solidFill>
              </a:rPr>
              <a:t>Trois régimes selon la situation de l’école secondaire au </a:t>
            </a:r>
            <a:r>
              <a:rPr lang="fr-BE" altLang="fr-FR" sz="2400" b="1" i="1">
                <a:solidFill>
                  <a:srgbClr val="21874E"/>
                </a:solidFill>
              </a:rPr>
              <a:t>11/03/2021</a:t>
            </a:r>
          </a:p>
          <a:p>
            <a:pPr eaLnBrk="1" hangingPunct="1">
              <a:lnSpc>
                <a:spcPct val="150000"/>
              </a:lnSpc>
              <a:spcBef>
                <a:spcPts val="0"/>
              </a:spcBef>
              <a:spcAft>
                <a:spcPts val="0"/>
              </a:spcAft>
              <a:buClr>
                <a:srgbClr val="962C60"/>
              </a:buClr>
              <a:buFont typeface="Wingdings" panose="05000000000000000000" pitchFamily="2" charset="2"/>
              <a:buChar char="q"/>
            </a:pPr>
            <a:r>
              <a:rPr lang="fr-BE" altLang="fr-FR" sz="2400" b="1" i="1">
                <a:solidFill>
                  <a:srgbClr val="26559D"/>
                </a:solidFill>
              </a:rPr>
              <a:t>Si école « </a:t>
            </a:r>
            <a:r>
              <a:rPr lang="fr-BE" altLang="fr-FR" sz="2400" b="1" i="1">
                <a:solidFill>
                  <a:srgbClr val="21874E"/>
                </a:solidFill>
              </a:rPr>
              <a:t>incomplète</a:t>
            </a:r>
            <a:r>
              <a:rPr lang="fr-BE" altLang="fr-FR" sz="2400" b="1" i="1">
                <a:solidFill>
                  <a:srgbClr val="26559D"/>
                </a:solidFill>
              </a:rPr>
              <a:t> », l’école inscrit à concurrence de 102% des places disponibles</a:t>
            </a:r>
            <a:br>
              <a:rPr lang="fr-BE" altLang="fr-FR" sz="2400" b="1" i="1">
                <a:solidFill>
                  <a:srgbClr val="26559D"/>
                </a:solidFill>
                <a:cs typeface="Calibri" panose="020F0502020204030204" pitchFamily="34" charset="0"/>
              </a:rPr>
            </a:br>
            <a:r>
              <a:rPr lang="fr-BE" altLang="fr-FR" sz="2400" b="1">
                <a:solidFill>
                  <a:srgbClr val="962C60"/>
                </a:solidFill>
                <a:sym typeface="Wingdings" panose="05000000000000000000" pitchFamily="2" charset="2"/>
              </a:rPr>
              <a:t></a:t>
            </a:r>
            <a:r>
              <a:rPr lang="fr-BE" altLang="fr-FR" sz="2400" b="1" i="1">
                <a:solidFill>
                  <a:srgbClr val="26559D"/>
                </a:solidFill>
                <a:sym typeface="Wingdings" panose="05000000000000000000" pitchFamily="2" charset="2"/>
              </a:rPr>
              <a:t> </a:t>
            </a:r>
            <a:r>
              <a:rPr lang="fr-BE" altLang="fr-FR" sz="2400" b="1" i="1" u="sng">
                <a:solidFill>
                  <a:srgbClr val="26559D"/>
                </a:solidFill>
                <a:sym typeface="Wingdings" panose="05000000000000000000" pitchFamily="2" charset="2"/>
              </a:rPr>
              <a:t>situation 1A</a:t>
            </a:r>
          </a:p>
          <a:p>
            <a:pPr eaLnBrk="1" hangingPunct="1">
              <a:lnSpc>
                <a:spcPct val="150000"/>
              </a:lnSpc>
              <a:spcBef>
                <a:spcPts val="0"/>
              </a:spcBef>
              <a:spcAft>
                <a:spcPts val="0"/>
              </a:spcAft>
              <a:buClr>
                <a:srgbClr val="962C60"/>
              </a:buClr>
              <a:buFont typeface="Wingdings" panose="05000000000000000000" pitchFamily="2" charset="2"/>
              <a:buChar char="q"/>
            </a:pPr>
            <a:r>
              <a:rPr lang="fr-BE" altLang="fr-FR" sz="2400" b="1" i="1">
                <a:solidFill>
                  <a:srgbClr val="FF0000"/>
                </a:solidFill>
              </a:rPr>
              <a:t>NEW</a:t>
            </a:r>
            <a:r>
              <a:rPr lang="fr-BE" altLang="fr-FR" sz="2400" b="1" i="1">
                <a:solidFill>
                  <a:srgbClr val="26559D"/>
                </a:solidFill>
              </a:rPr>
              <a:t> : Si école « </a:t>
            </a:r>
            <a:r>
              <a:rPr lang="fr-BE" altLang="fr-FR" sz="2400" b="1" i="1">
                <a:solidFill>
                  <a:srgbClr val="21874E"/>
                </a:solidFill>
              </a:rPr>
              <a:t>présumée incomplète</a:t>
            </a:r>
            <a:r>
              <a:rPr lang="fr-BE" altLang="fr-FR" sz="2400" b="1" i="1">
                <a:solidFill>
                  <a:srgbClr val="26559D"/>
                </a:solidFill>
              </a:rPr>
              <a:t> », l’école inscrit tous les élèves dont les parents se présentent lors de la période d’enregistrement</a:t>
            </a:r>
            <a:br>
              <a:rPr lang="fr-BE" altLang="fr-FR" sz="2400" b="1" i="1">
                <a:solidFill>
                  <a:srgbClr val="26559D"/>
                </a:solidFill>
              </a:rPr>
            </a:br>
            <a:r>
              <a:rPr lang="fr-BE" altLang="fr-FR" sz="2400" b="1">
                <a:solidFill>
                  <a:srgbClr val="962C60"/>
                </a:solidFill>
                <a:sym typeface="Wingdings" panose="05000000000000000000" pitchFamily="2" charset="2"/>
              </a:rPr>
              <a:t></a:t>
            </a:r>
            <a:r>
              <a:rPr lang="fr-BE" altLang="fr-FR" sz="2400" b="1" i="1">
                <a:solidFill>
                  <a:srgbClr val="26559D"/>
                </a:solidFill>
                <a:sym typeface="Wingdings" panose="05000000000000000000" pitchFamily="2" charset="2"/>
              </a:rPr>
              <a:t> </a:t>
            </a:r>
            <a:r>
              <a:rPr lang="fr-BE" altLang="fr-FR" sz="2400" b="1" i="1" u="sng">
                <a:solidFill>
                  <a:srgbClr val="26559D"/>
                </a:solidFill>
                <a:sym typeface="Wingdings" panose="05000000000000000000" pitchFamily="2" charset="2"/>
              </a:rPr>
              <a:t>situation 1B</a:t>
            </a:r>
            <a:endParaRPr lang="fr-BE" altLang="fr-FR" sz="2400" b="1" i="1" u="sng">
              <a:solidFill>
                <a:srgbClr val="26559D"/>
              </a:solidFill>
            </a:endParaRPr>
          </a:p>
        </p:txBody>
      </p:sp>
      <p:sp>
        <p:nvSpPr>
          <p:cNvPr id="3" name="Rectangle 2">
            <a:extLst>
              <a:ext uri="{FF2B5EF4-FFF2-40B4-BE49-F238E27FC236}">
                <a16:creationId xmlns:a16="http://schemas.microsoft.com/office/drawing/2014/main" id="{EAD015EB-D44A-43DD-8682-27D9FB88A076}"/>
              </a:ext>
            </a:extLst>
          </p:cNvPr>
          <p:cNvSpPr/>
          <p:nvPr/>
        </p:nvSpPr>
        <p:spPr>
          <a:xfrm>
            <a:off x="1838960" y="0"/>
            <a:ext cx="7305040" cy="1268760"/>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242">
                                            <p:txEl>
                                              <p:pRg st="1" end="1"/>
                                            </p:txEl>
                                          </p:spTgt>
                                        </p:tgtEl>
                                        <p:attrNameLst>
                                          <p:attrName>style.visibility</p:attrName>
                                        </p:attrNameLst>
                                      </p:cBhvr>
                                      <p:to>
                                        <p:strVal val="visible"/>
                                      </p:to>
                                    </p:set>
                                    <p:animEffect transition="in" filter="wipe(left)">
                                      <p:cBhvr>
                                        <p:cTn id="7" dur="1000"/>
                                        <p:tgtEl>
                                          <p:spTgt spid="1024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242">
                                            <p:txEl>
                                              <p:pRg st="2" end="2"/>
                                            </p:txEl>
                                          </p:spTgt>
                                        </p:tgtEl>
                                        <p:attrNameLst>
                                          <p:attrName>style.visibility</p:attrName>
                                        </p:attrNameLst>
                                      </p:cBhvr>
                                      <p:to>
                                        <p:strVal val="visible"/>
                                      </p:to>
                                    </p:set>
                                    <p:animEffect transition="in" filter="wipe(left)">
                                      <p:cBhvr>
                                        <p:cTn id="12" dur="1000"/>
                                        <p:tgtEl>
                                          <p:spTgt spid="1024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ous-titre 2">
            <a:extLst>
              <a:ext uri="{FF2B5EF4-FFF2-40B4-BE49-F238E27FC236}">
                <a16:creationId xmlns:a16="http://schemas.microsoft.com/office/drawing/2014/main" id="{24BE7088-05B7-4EB3-9C34-2E5E9111B44A}"/>
              </a:ext>
            </a:extLst>
          </p:cNvPr>
          <p:cNvSpPr>
            <a:spLocks noGrp="1"/>
          </p:cNvSpPr>
          <p:nvPr>
            <p:ph type="subTitle" idx="4294967295"/>
          </p:nvPr>
        </p:nvSpPr>
        <p:spPr>
          <a:xfrm>
            <a:off x="1714500" y="1628799"/>
            <a:ext cx="7177980" cy="4680521"/>
          </a:xfrm>
        </p:spPr>
        <p:txBody>
          <a:bodyPr/>
          <a:lstStyle/>
          <a:p>
            <a:pPr eaLnBrk="1" hangingPunct="1">
              <a:lnSpc>
                <a:spcPct val="150000"/>
              </a:lnSpc>
              <a:spcBef>
                <a:spcPts val="0"/>
              </a:spcBef>
              <a:spcAft>
                <a:spcPts val="0"/>
              </a:spcAft>
              <a:buClr>
                <a:srgbClr val="962C60"/>
              </a:buClr>
              <a:buFont typeface="Wingdings" panose="05000000000000000000" pitchFamily="2" charset="2"/>
              <a:buChar char="q"/>
            </a:pPr>
            <a:r>
              <a:rPr lang="fr-BE" altLang="fr-FR" sz="2400" b="1" i="1">
                <a:solidFill>
                  <a:srgbClr val="26559D"/>
                </a:solidFill>
              </a:rPr>
              <a:t>Si école « </a:t>
            </a:r>
            <a:r>
              <a:rPr lang="fr-BE" altLang="fr-FR" sz="2400" b="1" i="1">
                <a:solidFill>
                  <a:srgbClr val="21874E"/>
                </a:solidFill>
              </a:rPr>
              <a:t>complète</a:t>
            </a:r>
            <a:r>
              <a:rPr lang="fr-BE" altLang="fr-FR" sz="2400" b="1" i="1">
                <a:solidFill>
                  <a:srgbClr val="26559D"/>
                </a:solidFill>
              </a:rPr>
              <a:t> », l’école inscrit à concurrence de 80% des places disponibles </a:t>
            </a:r>
            <a:br>
              <a:rPr lang="fr-BE" altLang="fr-FR" sz="2400" b="1" i="1">
                <a:solidFill>
                  <a:srgbClr val="26559D"/>
                </a:solidFill>
              </a:rPr>
            </a:br>
            <a:r>
              <a:rPr lang="fr-BE" altLang="fr-FR" sz="2400" b="1">
                <a:solidFill>
                  <a:srgbClr val="962C60"/>
                </a:solidFill>
                <a:sym typeface="Wingdings" panose="05000000000000000000" pitchFamily="2" charset="2"/>
              </a:rPr>
              <a:t></a:t>
            </a:r>
            <a:r>
              <a:rPr lang="fr-BE" altLang="fr-FR" sz="2400" b="1" i="1">
                <a:solidFill>
                  <a:srgbClr val="26559D"/>
                </a:solidFill>
                <a:sym typeface="Wingdings" panose="05000000000000000000" pitchFamily="2" charset="2"/>
              </a:rPr>
              <a:t> </a:t>
            </a:r>
            <a:r>
              <a:rPr lang="fr-BE" altLang="fr-FR" sz="2400" b="1" i="1" u="sng">
                <a:solidFill>
                  <a:srgbClr val="26559D"/>
                </a:solidFill>
                <a:sym typeface="Wingdings" panose="05000000000000000000" pitchFamily="2" charset="2"/>
              </a:rPr>
              <a:t>situation 2</a:t>
            </a:r>
            <a:endParaRPr lang="fr-BE" altLang="fr-FR" sz="2400" b="1" i="1" u="sng">
              <a:solidFill>
                <a:srgbClr val="26559D"/>
              </a:solidFill>
            </a:endParaRPr>
          </a:p>
        </p:txBody>
      </p:sp>
      <p:sp>
        <p:nvSpPr>
          <p:cNvPr id="3" name="Rectangle 2">
            <a:extLst>
              <a:ext uri="{FF2B5EF4-FFF2-40B4-BE49-F238E27FC236}">
                <a16:creationId xmlns:a16="http://schemas.microsoft.com/office/drawing/2014/main" id="{EAD015EB-D44A-43DD-8682-27D9FB88A076}"/>
              </a:ext>
            </a:extLst>
          </p:cNvPr>
          <p:cNvSpPr/>
          <p:nvPr/>
        </p:nvSpPr>
        <p:spPr>
          <a:xfrm>
            <a:off x="1838960" y="0"/>
            <a:ext cx="7305040" cy="1268760"/>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extLst>
      <p:ext uri="{BB962C8B-B14F-4D97-AF65-F5344CB8AC3E}">
        <p14:creationId xmlns:p14="http://schemas.microsoft.com/office/powerpoint/2010/main" val="394511421"/>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wipe(left)">
                                      <p:cBhvr>
                                        <p:cTn id="7" dur="1000"/>
                                        <p:tgtEl>
                                          <p:spTgt spid="102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ous-titre 2">
            <a:extLst>
              <a:ext uri="{FF2B5EF4-FFF2-40B4-BE49-F238E27FC236}">
                <a16:creationId xmlns:a16="http://schemas.microsoft.com/office/drawing/2014/main" id="{604832CF-0103-4D0F-AE9B-109524EDDBD2}"/>
              </a:ext>
            </a:extLst>
          </p:cNvPr>
          <p:cNvSpPr>
            <a:spLocks noGrp="1"/>
          </p:cNvSpPr>
          <p:nvPr>
            <p:ph type="subTitle" idx="4294967295"/>
          </p:nvPr>
        </p:nvSpPr>
        <p:spPr>
          <a:xfrm>
            <a:off x="1691680" y="1556792"/>
            <a:ext cx="7177980" cy="4608512"/>
          </a:xfrm>
        </p:spPr>
        <p:txBody>
          <a:bodyPr/>
          <a:lstStyle/>
          <a:p>
            <a:pPr marL="444500" indent="-444500" eaLnBrk="1" hangingPunct="1">
              <a:lnSpc>
                <a:spcPct val="150000"/>
              </a:lnSpc>
              <a:spcBef>
                <a:spcPts val="0"/>
              </a:spcBef>
              <a:buFont typeface="Arial" charset="0"/>
              <a:buNone/>
              <a:defRPr/>
            </a:pPr>
            <a:r>
              <a:rPr lang="fr-BE" sz="2400" b="1" i="1">
                <a:solidFill>
                  <a:srgbClr val="26559D"/>
                </a:solidFill>
              </a:rPr>
              <a:t>Situation 1A </a:t>
            </a:r>
          </a:p>
          <a:p>
            <a:pPr marL="0" indent="0" eaLnBrk="1" hangingPunct="1">
              <a:lnSpc>
                <a:spcPct val="150000"/>
              </a:lnSpc>
              <a:spcBef>
                <a:spcPts val="0"/>
              </a:spcBef>
              <a:buFont typeface="Arial" charset="0"/>
              <a:buNone/>
              <a:defRPr/>
            </a:pPr>
            <a:r>
              <a:rPr lang="fr-BE" sz="2400" b="1" i="1">
                <a:solidFill>
                  <a:srgbClr val="962C60"/>
                </a:solidFill>
              </a:rPr>
              <a:t>Ecole </a:t>
            </a:r>
            <a:r>
              <a:rPr lang="fr-BE" sz="2400" b="1" i="1">
                <a:solidFill>
                  <a:srgbClr val="21874E"/>
                </a:solidFill>
              </a:rPr>
              <a:t>«</a:t>
            </a:r>
            <a:r>
              <a:rPr lang="fr-BE" sz="2400" b="1" i="1">
                <a:solidFill>
                  <a:srgbClr val="962C60"/>
                </a:solidFill>
              </a:rPr>
              <a:t> </a:t>
            </a:r>
            <a:r>
              <a:rPr lang="fr-BE" sz="2400" b="1" i="1" u="sng">
                <a:solidFill>
                  <a:srgbClr val="21874E"/>
                </a:solidFill>
              </a:rPr>
              <a:t>incomplète</a:t>
            </a:r>
            <a:r>
              <a:rPr lang="fr-BE" sz="2400" b="1" i="1">
                <a:solidFill>
                  <a:srgbClr val="21874E"/>
                </a:solidFill>
              </a:rPr>
              <a:t> »</a:t>
            </a:r>
            <a:endParaRPr lang="fr-BE" sz="2400" b="1" i="1">
              <a:solidFill>
                <a:srgbClr val="962C60"/>
              </a:solidFill>
            </a:endParaRPr>
          </a:p>
          <a:p>
            <a:pPr marL="0" indent="0" eaLnBrk="1" hangingPunct="1">
              <a:lnSpc>
                <a:spcPct val="150000"/>
              </a:lnSpc>
              <a:spcBef>
                <a:spcPts val="0"/>
              </a:spcBef>
              <a:buFont typeface="Arial" charset="0"/>
              <a:buNone/>
              <a:defRPr/>
            </a:pPr>
            <a:r>
              <a:rPr lang="fr-BE" sz="2400" b="1" i="1">
                <a:solidFill>
                  <a:srgbClr val="962C60"/>
                </a:solidFill>
              </a:rPr>
              <a:t>(avec suffisamment de places)</a:t>
            </a:r>
          </a:p>
          <a:p>
            <a:pPr eaLnBrk="1" hangingPunct="1">
              <a:lnSpc>
                <a:spcPct val="150000"/>
              </a:lnSpc>
              <a:spcBef>
                <a:spcPts val="0"/>
              </a:spcBef>
              <a:buClr>
                <a:srgbClr val="21874E"/>
              </a:buClr>
              <a:buFont typeface="Wingdings" pitchFamily="2" charset="2"/>
              <a:buChar char="ü"/>
              <a:defRPr/>
            </a:pPr>
            <a:r>
              <a:rPr lang="fr-BE" sz="2400" b="1" i="1">
                <a:solidFill>
                  <a:srgbClr val="26559D"/>
                </a:solidFill>
              </a:rPr>
              <a:t>inscription de </a:t>
            </a:r>
            <a:r>
              <a:rPr lang="fr-BE" sz="2400" b="1" i="1">
                <a:solidFill>
                  <a:srgbClr val="21874E"/>
                </a:solidFill>
              </a:rPr>
              <a:t>tous</a:t>
            </a:r>
            <a:r>
              <a:rPr lang="fr-BE" sz="2400" b="1" i="1">
                <a:solidFill>
                  <a:srgbClr val="26559D"/>
                </a:solidFill>
              </a:rPr>
              <a:t> les enfants après adhésion des parents aux projets et règlements de l’école</a:t>
            </a:r>
          </a:p>
        </p:txBody>
      </p:sp>
      <p:sp>
        <p:nvSpPr>
          <p:cNvPr id="6" name="Rectangle 5">
            <a:extLst>
              <a:ext uri="{FF2B5EF4-FFF2-40B4-BE49-F238E27FC236}">
                <a16:creationId xmlns:a16="http://schemas.microsoft.com/office/drawing/2014/main" id="{E9D8A81C-0A59-4946-9148-15673EE80598}"/>
              </a:ext>
            </a:extLst>
          </p:cNvPr>
          <p:cNvSpPr/>
          <p:nvPr/>
        </p:nvSpPr>
        <p:spPr>
          <a:xfrm>
            <a:off x="1785938" y="0"/>
            <a:ext cx="7358062" cy="1268760"/>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ous-titre 2">
            <a:extLst>
              <a:ext uri="{FF2B5EF4-FFF2-40B4-BE49-F238E27FC236}">
                <a16:creationId xmlns:a16="http://schemas.microsoft.com/office/drawing/2014/main" id="{604832CF-0103-4D0F-AE9B-109524EDDBD2}"/>
              </a:ext>
            </a:extLst>
          </p:cNvPr>
          <p:cNvSpPr>
            <a:spLocks noGrp="1"/>
          </p:cNvSpPr>
          <p:nvPr>
            <p:ph type="subTitle" idx="4294967295"/>
          </p:nvPr>
        </p:nvSpPr>
        <p:spPr>
          <a:xfrm>
            <a:off x="1691680" y="1556792"/>
            <a:ext cx="7177980" cy="4608512"/>
          </a:xfrm>
        </p:spPr>
        <p:txBody>
          <a:bodyPr/>
          <a:lstStyle/>
          <a:p>
            <a:pPr marL="444500" indent="-444500" eaLnBrk="1" hangingPunct="1">
              <a:lnSpc>
                <a:spcPct val="150000"/>
              </a:lnSpc>
              <a:spcBef>
                <a:spcPts val="0"/>
              </a:spcBef>
              <a:buFont typeface="Arial" charset="0"/>
              <a:buNone/>
              <a:defRPr/>
            </a:pPr>
            <a:r>
              <a:rPr lang="fr-BE" sz="2400" b="1" i="1">
                <a:solidFill>
                  <a:srgbClr val="26559D"/>
                </a:solidFill>
              </a:rPr>
              <a:t>Situation 1B </a:t>
            </a:r>
            <a:r>
              <a:rPr lang="fr-BE" sz="2400" b="1" i="1">
                <a:solidFill>
                  <a:srgbClr val="FF0000"/>
                </a:solidFill>
              </a:rPr>
              <a:t>(NEW) </a:t>
            </a:r>
          </a:p>
          <a:p>
            <a:pPr marL="0" indent="0" eaLnBrk="1" hangingPunct="1">
              <a:lnSpc>
                <a:spcPct val="150000"/>
              </a:lnSpc>
              <a:spcBef>
                <a:spcPts val="0"/>
              </a:spcBef>
              <a:buFont typeface="Arial" charset="0"/>
              <a:buNone/>
              <a:defRPr/>
            </a:pPr>
            <a:r>
              <a:rPr lang="fr-BE" sz="2400" b="1" i="1">
                <a:solidFill>
                  <a:srgbClr val="962C60"/>
                </a:solidFill>
              </a:rPr>
              <a:t>Ecole </a:t>
            </a:r>
            <a:r>
              <a:rPr lang="fr-BE" sz="2400" b="1" i="1">
                <a:solidFill>
                  <a:srgbClr val="21874E"/>
                </a:solidFill>
              </a:rPr>
              <a:t>«</a:t>
            </a:r>
            <a:r>
              <a:rPr lang="fr-BE" sz="2400" b="1" i="1">
                <a:solidFill>
                  <a:srgbClr val="962C60"/>
                </a:solidFill>
              </a:rPr>
              <a:t> </a:t>
            </a:r>
            <a:r>
              <a:rPr lang="fr-BE" sz="2400" b="1" i="1">
                <a:solidFill>
                  <a:srgbClr val="21874E"/>
                </a:solidFill>
              </a:rPr>
              <a:t>présumée</a:t>
            </a:r>
            <a:r>
              <a:rPr lang="fr-BE" sz="2400" b="1" i="1">
                <a:solidFill>
                  <a:srgbClr val="962C60"/>
                </a:solidFill>
              </a:rPr>
              <a:t> </a:t>
            </a:r>
            <a:r>
              <a:rPr lang="fr-BE" sz="2400" b="1" i="1" u="sng">
                <a:solidFill>
                  <a:srgbClr val="21874E"/>
                </a:solidFill>
              </a:rPr>
              <a:t>incomplète</a:t>
            </a:r>
            <a:r>
              <a:rPr lang="fr-BE" sz="2400" b="1" i="1">
                <a:solidFill>
                  <a:srgbClr val="21874E"/>
                </a:solidFill>
              </a:rPr>
              <a:t> »</a:t>
            </a:r>
            <a:endParaRPr lang="fr-BE" sz="2400" b="1" i="1">
              <a:solidFill>
                <a:srgbClr val="962C60"/>
              </a:solidFill>
            </a:endParaRPr>
          </a:p>
          <a:p>
            <a:pPr marL="0" indent="0" eaLnBrk="1" hangingPunct="1">
              <a:lnSpc>
                <a:spcPct val="150000"/>
              </a:lnSpc>
              <a:spcBef>
                <a:spcPts val="0"/>
              </a:spcBef>
              <a:buFont typeface="Arial" charset="0"/>
              <a:buNone/>
              <a:defRPr/>
            </a:pPr>
            <a:r>
              <a:rPr lang="fr-BE" sz="2400" b="1" i="1">
                <a:solidFill>
                  <a:srgbClr val="962C60"/>
                </a:solidFill>
              </a:rPr>
              <a:t>(l’école </a:t>
            </a:r>
            <a:r>
              <a:rPr lang="fr-BE" sz="2400" b="1" i="1" u="sng">
                <a:solidFill>
                  <a:srgbClr val="962C60"/>
                </a:solidFill>
              </a:rPr>
              <a:t>décide</a:t>
            </a:r>
            <a:r>
              <a:rPr lang="fr-BE" sz="2400" b="1" i="1">
                <a:solidFill>
                  <a:srgbClr val="962C60"/>
                </a:solidFill>
              </a:rPr>
              <a:t> de bénéficier de la présomption si elle se trouve dans les conditions)</a:t>
            </a:r>
          </a:p>
          <a:p>
            <a:pPr eaLnBrk="1" hangingPunct="1">
              <a:lnSpc>
                <a:spcPct val="150000"/>
              </a:lnSpc>
              <a:spcBef>
                <a:spcPts val="0"/>
              </a:spcBef>
              <a:buClr>
                <a:srgbClr val="21874E"/>
              </a:buClr>
              <a:buFont typeface="Wingdings" pitchFamily="2" charset="2"/>
              <a:buChar char="ü"/>
              <a:defRPr/>
            </a:pPr>
            <a:r>
              <a:rPr lang="fr-BE" sz="2400" b="1" i="1">
                <a:solidFill>
                  <a:srgbClr val="26559D"/>
                </a:solidFill>
              </a:rPr>
              <a:t>inscription de </a:t>
            </a:r>
            <a:r>
              <a:rPr lang="fr-BE" sz="2400" b="1" i="1">
                <a:solidFill>
                  <a:srgbClr val="21874E"/>
                </a:solidFill>
              </a:rPr>
              <a:t>tous</a:t>
            </a:r>
            <a:r>
              <a:rPr lang="fr-BE" sz="2400" b="1" i="1">
                <a:solidFill>
                  <a:srgbClr val="26559D"/>
                </a:solidFill>
              </a:rPr>
              <a:t> les enfants après adhésion des parents aux projets et règlements de l’école</a:t>
            </a:r>
          </a:p>
        </p:txBody>
      </p:sp>
      <p:sp>
        <p:nvSpPr>
          <p:cNvPr id="6" name="Rectangle 5">
            <a:extLst>
              <a:ext uri="{FF2B5EF4-FFF2-40B4-BE49-F238E27FC236}">
                <a16:creationId xmlns:a16="http://schemas.microsoft.com/office/drawing/2014/main" id="{E9D8A81C-0A59-4946-9148-15673EE80598}"/>
              </a:ext>
            </a:extLst>
          </p:cNvPr>
          <p:cNvSpPr/>
          <p:nvPr/>
        </p:nvSpPr>
        <p:spPr>
          <a:xfrm>
            <a:off x="1785938" y="0"/>
            <a:ext cx="7358062" cy="1268760"/>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extLst>
      <p:ext uri="{BB962C8B-B14F-4D97-AF65-F5344CB8AC3E}">
        <p14:creationId xmlns:p14="http://schemas.microsoft.com/office/powerpoint/2010/main" val="2590557963"/>
      </p:ext>
    </p:extLst>
  </p:cSld>
  <p:clrMapOvr>
    <a:masterClrMapping/>
  </p:clrMapOvr>
  <p:transition spd="med">
    <p:strips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ous-titre 2">
            <a:extLst>
              <a:ext uri="{FF2B5EF4-FFF2-40B4-BE49-F238E27FC236}">
                <a16:creationId xmlns:a16="http://schemas.microsoft.com/office/drawing/2014/main" id="{22D45489-3132-447C-9278-20F805836EA3}"/>
              </a:ext>
            </a:extLst>
          </p:cNvPr>
          <p:cNvSpPr>
            <a:spLocks noGrp="1"/>
          </p:cNvSpPr>
          <p:nvPr>
            <p:ph type="subTitle" idx="4294967295"/>
          </p:nvPr>
        </p:nvSpPr>
        <p:spPr>
          <a:xfrm>
            <a:off x="1691680" y="1484784"/>
            <a:ext cx="7177980" cy="4680520"/>
          </a:xfrm>
        </p:spPr>
        <p:txBody>
          <a:bodyPr/>
          <a:lstStyle/>
          <a:p>
            <a:pPr eaLnBrk="1" hangingPunct="1">
              <a:lnSpc>
                <a:spcPct val="150000"/>
              </a:lnSpc>
              <a:spcBef>
                <a:spcPts val="0"/>
              </a:spcBef>
              <a:buFont typeface="Arial" panose="020B0604020202020204" pitchFamily="34" charset="0"/>
              <a:buNone/>
            </a:pPr>
            <a:r>
              <a:rPr lang="fr-BE" altLang="fr-FR" sz="2400" b="1" i="1">
                <a:solidFill>
                  <a:srgbClr val="26559D"/>
                </a:solidFill>
              </a:rPr>
              <a:t>Situation 2</a:t>
            </a:r>
          </a:p>
          <a:p>
            <a:pPr eaLnBrk="1" hangingPunct="1">
              <a:lnSpc>
                <a:spcPct val="150000"/>
              </a:lnSpc>
              <a:spcBef>
                <a:spcPts val="0"/>
              </a:spcBef>
              <a:buFont typeface="Arial" panose="020B0604020202020204" pitchFamily="34" charset="0"/>
              <a:buNone/>
            </a:pPr>
            <a:r>
              <a:rPr lang="fr-BE" altLang="fr-FR" sz="2400" b="1" i="1">
                <a:solidFill>
                  <a:srgbClr val="962C60"/>
                </a:solidFill>
              </a:rPr>
              <a:t>Ecole</a:t>
            </a:r>
            <a:r>
              <a:rPr lang="fr-BE" altLang="fr-FR" sz="2400" b="1" i="1">
                <a:solidFill>
                  <a:srgbClr val="26559D"/>
                </a:solidFill>
              </a:rPr>
              <a:t> </a:t>
            </a:r>
            <a:r>
              <a:rPr lang="fr-BE" altLang="fr-FR" sz="2400" b="1" i="1">
                <a:solidFill>
                  <a:srgbClr val="21874E"/>
                </a:solidFill>
              </a:rPr>
              <a:t>«</a:t>
            </a:r>
            <a:r>
              <a:rPr lang="fr-BE" altLang="fr-FR" sz="2400" b="1" i="1">
                <a:solidFill>
                  <a:srgbClr val="26559D"/>
                </a:solidFill>
              </a:rPr>
              <a:t> </a:t>
            </a:r>
            <a:r>
              <a:rPr lang="fr-BE" altLang="fr-FR" sz="2400" b="1" i="1" u="sng">
                <a:solidFill>
                  <a:srgbClr val="21874E"/>
                </a:solidFill>
              </a:rPr>
              <a:t>complète</a:t>
            </a:r>
            <a:r>
              <a:rPr lang="fr-BE" altLang="fr-FR" sz="2400" b="1" i="1">
                <a:solidFill>
                  <a:srgbClr val="21874E"/>
                </a:solidFill>
              </a:rPr>
              <a:t>  »</a:t>
            </a:r>
            <a:endParaRPr lang="fr-BE" altLang="fr-FR" sz="2400" b="1" i="1">
              <a:solidFill>
                <a:srgbClr val="26559D"/>
              </a:solidFill>
            </a:endParaRPr>
          </a:p>
          <a:p>
            <a:pPr eaLnBrk="1" hangingPunct="1">
              <a:lnSpc>
                <a:spcPct val="150000"/>
              </a:lnSpc>
              <a:spcBef>
                <a:spcPts val="0"/>
              </a:spcBef>
              <a:buFont typeface="Arial" panose="020B0604020202020204" pitchFamily="34" charset="0"/>
              <a:buNone/>
            </a:pPr>
            <a:r>
              <a:rPr lang="fr-BE" altLang="fr-FR" sz="2400" b="1" i="1">
                <a:solidFill>
                  <a:srgbClr val="962C60"/>
                </a:solidFill>
              </a:rPr>
              <a:t>(comptant plus de demandes que de places)</a:t>
            </a:r>
          </a:p>
          <a:p>
            <a:pPr eaLnBrk="1" hangingPunct="1">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On attribue à chaque élève un indice composite (voir ci-dessous)</a:t>
            </a:r>
          </a:p>
          <a:p>
            <a:pPr eaLnBrk="1" hangingPunct="1">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On classe les élèves selon cet indice</a:t>
            </a:r>
          </a:p>
          <a:p>
            <a:pPr eaLnBrk="1" hangingPunct="1">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On attribue les places disponibles en trois temps : …</a:t>
            </a:r>
          </a:p>
        </p:txBody>
      </p:sp>
      <p:sp>
        <p:nvSpPr>
          <p:cNvPr id="4" name="Rectangle 3">
            <a:extLst>
              <a:ext uri="{FF2B5EF4-FFF2-40B4-BE49-F238E27FC236}">
                <a16:creationId xmlns:a16="http://schemas.microsoft.com/office/drawing/2014/main" id="{6887CD32-578A-4C5D-BD6B-720057ECAE90}"/>
              </a:ext>
            </a:extLst>
          </p:cNvPr>
          <p:cNvSpPr/>
          <p:nvPr/>
        </p:nvSpPr>
        <p:spPr>
          <a:xfrm>
            <a:off x="1785938" y="0"/>
            <a:ext cx="7358062" cy="1268760"/>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3314">
                                            <p:txEl>
                                              <p:pRg st="3" end="3"/>
                                            </p:txEl>
                                          </p:spTgt>
                                        </p:tgtEl>
                                        <p:attrNameLst>
                                          <p:attrName>style.visibility</p:attrName>
                                        </p:attrNameLst>
                                      </p:cBhvr>
                                      <p:to>
                                        <p:strVal val="visible"/>
                                      </p:to>
                                    </p:set>
                                    <p:animEffect transition="in" filter="wipe(left)">
                                      <p:cBhvr>
                                        <p:cTn id="7" dur="1000"/>
                                        <p:tgtEl>
                                          <p:spTgt spid="13314">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3314">
                                            <p:txEl>
                                              <p:pRg st="4" end="4"/>
                                            </p:txEl>
                                          </p:spTgt>
                                        </p:tgtEl>
                                        <p:attrNameLst>
                                          <p:attrName>style.visibility</p:attrName>
                                        </p:attrNameLst>
                                      </p:cBhvr>
                                      <p:to>
                                        <p:strVal val="visible"/>
                                      </p:to>
                                    </p:set>
                                    <p:animEffect transition="in" filter="wipe(left)">
                                      <p:cBhvr>
                                        <p:cTn id="12" dur="1000"/>
                                        <p:tgtEl>
                                          <p:spTgt spid="13314">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3314">
                                            <p:txEl>
                                              <p:pRg st="5" end="5"/>
                                            </p:txEl>
                                          </p:spTgt>
                                        </p:tgtEl>
                                        <p:attrNameLst>
                                          <p:attrName>style.visibility</p:attrName>
                                        </p:attrNameLst>
                                      </p:cBhvr>
                                      <p:to>
                                        <p:strVal val="visible"/>
                                      </p:to>
                                    </p:set>
                                    <p:animEffect transition="in" filter="wipe(left)">
                                      <p:cBhvr>
                                        <p:cTn id="17" dur="1000"/>
                                        <p:tgtEl>
                                          <p:spTgt spid="133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ous-titre 2">
            <a:extLst>
              <a:ext uri="{FF2B5EF4-FFF2-40B4-BE49-F238E27FC236}">
                <a16:creationId xmlns:a16="http://schemas.microsoft.com/office/drawing/2014/main" id="{91EEA9BF-75E7-442D-9FB9-A881144D81AA}"/>
              </a:ext>
            </a:extLst>
          </p:cNvPr>
          <p:cNvSpPr>
            <a:spLocks noGrp="1"/>
          </p:cNvSpPr>
          <p:nvPr>
            <p:ph type="subTitle" idx="4294967295"/>
          </p:nvPr>
        </p:nvSpPr>
        <p:spPr>
          <a:xfrm>
            <a:off x="1714500" y="1571625"/>
            <a:ext cx="7177980" cy="5025727"/>
          </a:xfrm>
        </p:spPr>
        <p:txBody>
          <a:bodyPr/>
          <a:lstStyle/>
          <a:p>
            <a:pPr eaLnBrk="1" hangingPunct="1">
              <a:lnSpc>
                <a:spcPct val="150000"/>
              </a:lnSpc>
              <a:spcBef>
                <a:spcPts val="0"/>
              </a:spcBef>
              <a:buFont typeface="Arial" charset="0"/>
              <a:buNone/>
              <a:defRPr/>
            </a:pPr>
            <a:r>
              <a:rPr lang="fr-BE" sz="2400" b="1" i="1">
                <a:solidFill>
                  <a:srgbClr val="26559D"/>
                </a:solidFill>
              </a:rPr>
              <a:t>Situation 2 (suite)</a:t>
            </a:r>
          </a:p>
          <a:p>
            <a:pPr eaLnBrk="1" hangingPunct="1">
              <a:lnSpc>
                <a:spcPct val="150000"/>
              </a:lnSpc>
              <a:spcBef>
                <a:spcPts val="0"/>
              </a:spcBef>
              <a:buFont typeface="Arial" charset="0"/>
              <a:buNone/>
              <a:defRPr/>
            </a:pPr>
            <a:r>
              <a:rPr lang="fr-BE" sz="2400" b="1" i="1">
                <a:solidFill>
                  <a:srgbClr val="962C60"/>
                </a:solidFill>
              </a:rPr>
              <a:t>Ecole</a:t>
            </a:r>
            <a:r>
              <a:rPr lang="fr-BE" sz="2400" b="1" i="1">
                <a:solidFill>
                  <a:srgbClr val="26559D"/>
                </a:solidFill>
              </a:rPr>
              <a:t> </a:t>
            </a:r>
            <a:r>
              <a:rPr lang="fr-BE" sz="2400" b="1" i="1">
                <a:solidFill>
                  <a:srgbClr val="21874E"/>
                </a:solidFill>
              </a:rPr>
              <a:t>«</a:t>
            </a:r>
            <a:r>
              <a:rPr lang="fr-BE" sz="2400" b="1" i="1">
                <a:solidFill>
                  <a:srgbClr val="26559D"/>
                </a:solidFill>
              </a:rPr>
              <a:t> </a:t>
            </a:r>
            <a:r>
              <a:rPr lang="fr-BE" sz="2400" b="1" i="1" u="sng">
                <a:solidFill>
                  <a:srgbClr val="21874E"/>
                </a:solidFill>
              </a:rPr>
              <a:t>complète</a:t>
            </a:r>
            <a:r>
              <a:rPr lang="fr-BE" sz="2400" b="1" i="1">
                <a:solidFill>
                  <a:srgbClr val="21874E"/>
                </a:solidFill>
              </a:rPr>
              <a:t> »</a:t>
            </a:r>
            <a:r>
              <a:rPr lang="fr-BE" sz="2400" b="1" i="1">
                <a:solidFill>
                  <a:srgbClr val="26559D"/>
                </a:solidFill>
              </a:rPr>
              <a:t> </a:t>
            </a:r>
          </a:p>
          <a:p>
            <a:pPr eaLnBrk="1" hangingPunct="1">
              <a:lnSpc>
                <a:spcPct val="150000"/>
              </a:lnSpc>
              <a:spcBef>
                <a:spcPts val="0"/>
              </a:spcBef>
              <a:buClr>
                <a:srgbClr val="21874E"/>
              </a:buClr>
              <a:buFont typeface="Wingdings" pitchFamily="2" charset="2"/>
              <a:buChar char="ü"/>
              <a:defRPr/>
            </a:pPr>
            <a:r>
              <a:rPr lang="fr-BE" sz="2400" b="1" i="1">
                <a:solidFill>
                  <a:srgbClr val="26559D"/>
                </a:solidFill>
              </a:rPr>
              <a:t>On attribue les places disponibles en trois temps selon l’ordre décroissant des indices composites :</a:t>
            </a:r>
          </a:p>
          <a:p>
            <a:pPr marL="630238" indent="-274638" eaLnBrk="1" hangingPunct="1">
              <a:lnSpc>
                <a:spcPct val="150000"/>
              </a:lnSpc>
              <a:spcBef>
                <a:spcPts val="0"/>
              </a:spcBef>
              <a:buClr>
                <a:srgbClr val="21874E"/>
              </a:buClr>
              <a:buFont typeface="+mj-lt"/>
              <a:buAutoNum type="arabicPeriod"/>
              <a:defRPr/>
            </a:pPr>
            <a:r>
              <a:rPr lang="fr-BE" sz="2400" b="1" i="1">
                <a:solidFill>
                  <a:srgbClr val="26559D"/>
                </a:solidFill>
              </a:rPr>
              <a:t> 20% des places (si demande) aux élèves provenant d’écoles à indice socio-économique défavorisé</a:t>
            </a:r>
          </a:p>
          <a:p>
            <a:pPr marL="630238" indent="-274638" eaLnBrk="1" hangingPunct="1">
              <a:lnSpc>
                <a:spcPct val="150000"/>
              </a:lnSpc>
              <a:spcBef>
                <a:spcPts val="0"/>
              </a:spcBef>
              <a:buClr>
                <a:srgbClr val="21874E"/>
              </a:buClr>
              <a:buFont typeface="+mj-lt"/>
              <a:buAutoNum type="arabicPeriod"/>
              <a:defRPr/>
            </a:pPr>
            <a:r>
              <a:rPr lang="fr-BE" sz="2400" b="1" i="1">
                <a:solidFill>
                  <a:srgbClr val="26559D"/>
                </a:solidFill>
              </a:rPr>
              <a:t> aux prioritaires (voir ci-dessous)</a:t>
            </a:r>
          </a:p>
          <a:p>
            <a:pPr marL="630238" indent="-274638" eaLnBrk="1" hangingPunct="1">
              <a:lnSpc>
                <a:spcPct val="150000"/>
              </a:lnSpc>
              <a:spcBef>
                <a:spcPts val="0"/>
              </a:spcBef>
              <a:buClr>
                <a:srgbClr val="21874E"/>
              </a:buClr>
              <a:buFont typeface="+mj-lt"/>
              <a:buAutoNum type="arabicPeriod"/>
              <a:defRPr/>
            </a:pPr>
            <a:r>
              <a:rPr lang="fr-BE" sz="2400" b="1" i="1">
                <a:solidFill>
                  <a:srgbClr val="26559D"/>
                </a:solidFill>
              </a:rPr>
              <a:t> aux autres</a:t>
            </a:r>
            <a:endParaRPr lang="fr-BE" sz="2400" b="1" i="1">
              <a:solidFill>
                <a:srgbClr val="FF0000"/>
              </a:solidFill>
            </a:endParaRPr>
          </a:p>
        </p:txBody>
      </p:sp>
      <p:sp>
        <p:nvSpPr>
          <p:cNvPr id="4" name="Rectangle 3">
            <a:extLst>
              <a:ext uri="{FF2B5EF4-FFF2-40B4-BE49-F238E27FC236}">
                <a16:creationId xmlns:a16="http://schemas.microsoft.com/office/drawing/2014/main" id="{B85C8BDC-D3D9-4796-AF93-6A51BE1C54FC}"/>
              </a:ext>
            </a:extLst>
          </p:cNvPr>
          <p:cNvSpPr/>
          <p:nvPr/>
        </p:nvSpPr>
        <p:spPr>
          <a:xfrm>
            <a:off x="1785938" y="0"/>
            <a:ext cx="7358062" cy="1268760"/>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2290">
                                            <p:txEl>
                                              <p:pRg st="3" end="3"/>
                                            </p:txEl>
                                          </p:spTgt>
                                        </p:tgtEl>
                                        <p:attrNameLst>
                                          <p:attrName>style.visibility</p:attrName>
                                        </p:attrNameLst>
                                      </p:cBhvr>
                                      <p:to>
                                        <p:strVal val="visible"/>
                                      </p:to>
                                    </p:set>
                                    <p:animEffect transition="in" filter="wipe(left)">
                                      <p:cBhvr>
                                        <p:cTn id="7" dur="1000"/>
                                        <p:tgtEl>
                                          <p:spTgt spid="12290">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2290">
                                            <p:txEl>
                                              <p:pRg st="4" end="4"/>
                                            </p:txEl>
                                          </p:spTgt>
                                        </p:tgtEl>
                                        <p:attrNameLst>
                                          <p:attrName>style.visibility</p:attrName>
                                        </p:attrNameLst>
                                      </p:cBhvr>
                                      <p:to>
                                        <p:strVal val="visible"/>
                                      </p:to>
                                    </p:set>
                                    <p:animEffect transition="in" filter="wipe(left)">
                                      <p:cBhvr>
                                        <p:cTn id="12" dur="1000"/>
                                        <p:tgtEl>
                                          <p:spTgt spid="12290">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2290">
                                            <p:txEl>
                                              <p:pRg st="5" end="5"/>
                                            </p:txEl>
                                          </p:spTgt>
                                        </p:tgtEl>
                                        <p:attrNameLst>
                                          <p:attrName>style.visibility</p:attrName>
                                        </p:attrNameLst>
                                      </p:cBhvr>
                                      <p:to>
                                        <p:strVal val="visible"/>
                                      </p:to>
                                    </p:set>
                                    <p:animEffect transition="in" filter="wipe(left)">
                                      <p:cBhvr>
                                        <p:cTn id="17" dur="1000"/>
                                        <p:tgtEl>
                                          <p:spTgt spid="1229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ous-titre 2">
            <a:extLst>
              <a:ext uri="{FF2B5EF4-FFF2-40B4-BE49-F238E27FC236}">
                <a16:creationId xmlns:a16="http://schemas.microsoft.com/office/drawing/2014/main" id="{899F5ECB-9751-418A-AAD3-BD9AF52E3D2B}"/>
              </a:ext>
            </a:extLst>
          </p:cNvPr>
          <p:cNvSpPr>
            <a:spLocks noGrp="1"/>
          </p:cNvSpPr>
          <p:nvPr>
            <p:ph type="subTitle" idx="4294967295"/>
          </p:nvPr>
        </p:nvSpPr>
        <p:spPr>
          <a:xfrm>
            <a:off x="1691680" y="1628800"/>
            <a:ext cx="7272808" cy="4680520"/>
          </a:xfrm>
        </p:spPr>
        <p:txBody>
          <a:bodyPr/>
          <a:lstStyle/>
          <a:p>
            <a:pPr eaLnBrk="1" hangingPunct="1">
              <a:lnSpc>
                <a:spcPct val="150000"/>
              </a:lnSpc>
              <a:spcBef>
                <a:spcPts val="0"/>
              </a:spcBef>
              <a:buFont typeface="Arial" panose="020B0604020202020204" pitchFamily="34" charset="0"/>
              <a:buNone/>
            </a:pPr>
            <a:r>
              <a:rPr lang="fr-BE" altLang="fr-FR" sz="2400" b="1" i="1">
                <a:solidFill>
                  <a:srgbClr val="962C60"/>
                </a:solidFill>
              </a:rPr>
              <a:t>Calcul des pondérations </a:t>
            </a:r>
          </a:p>
          <a:p>
            <a:pPr eaLnBrk="1" hangingPunct="1">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Chaque élève reçoit un </a:t>
            </a:r>
            <a:r>
              <a:rPr lang="fr-BE" altLang="fr-FR" sz="2400" b="1" i="1">
                <a:solidFill>
                  <a:srgbClr val="21874E"/>
                </a:solidFill>
              </a:rPr>
              <a:t>indice composite</a:t>
            </a:r>
            <a:r>
              <a:rPr lang="fr-BE" altLang="fr-FR" sz="2400" b="1" i="1">
                <a:solidFill>
                  <a:srgbClr val="26559D"/>
                </a:solidFill>
              </a:rPr>
              <a:t> qui est calculé sur la base de 7 critères</a:t>
            </a:r>
          </a:p>
        </p:txBody>
      </p:sp>
      <p:sp>
        <p:nvSpPr>
          <p:cNvPr id="4" name="Rectangle 3">
            <a:extLst>
              <a:ext uri="{FF2B5EF4-FFF2-40B4-BE49-F238E27FC236}">
                <a16:creationId xmlns:a16="http://schemas.microsoft.com/office/drawing/2014/main" id="{CB6562B3-E0B7-4FD2-B21D-0B768B144E96}"/>
              </a:ext>
            </a:extLst>
          </p:cNvPr>
          <p:cNvSpPr/>
          <p:nvPr/>
        </p:nvSpPr>
        <p:spPr>
          <a:xfrm>
            <a:off x="1785938" y="0"/>
            <a:ext cx="7358062" cy="12858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ous-titre 2">
            <a:extLst>
              <a:ext uri="{FF2B5EF4-FFF2-40B4-BE49-F238E27FC236}">
                <a16:creationId xmlns:a16="http://schemas.microsoft.com/office/drawing/2014/main" id="{96B60C3F-F113-45B5-9825-9B657A1CC92C}"/>
              </a:ext>
            </a:extLst>
          </p:cNvPr>
          <p:cNvSpPr>
            <a:spLocks noGrp="1"/>
          </p:cNvSpPr>
          <p:nvPr>
            <p:ph type="subTitle" idx="4294967295"/>
          </p:nvPr>
        </p:nvSpPr>
        <p:spPr>
          <a:xfrm>
            <a:off x="1691680" y="1628800"/>
            <a:ext cx="7200800" cy="5086324"/>
          </a:xfrm>
        </p:spPr>
        <p:txBody>
          <a:bodyPr/>
          <a:lstStyle/>
          <a:p>
            <a:pPr eaLnBrk="1" hangingPunct="1">
              <a:spcBef>
                <a:spcPts val="0"/>
              </a:spcBef>
              <a:buFont typeface="Arial" panose="020B0604020202020204" pitchFamily="34" charset="0"/>
              <a:buNone/>
            </a:pPr>
            <a:r>
              <a:rPr lang="fr-BE" altLang="fr-FR" sz="2400" b="1" i="1">
                <a:solidFill>
                  <a:srgbClr val="962C60"/>
                </a:solidFill>
              </a:rPr>
              <a:t>Calcul des pondérations </a:t>
            </a:r>
          </a:p>
          <a:p>
            <a:pPr eaLnBrk="1" hangingPunct="1">
              <a:spcBef>
                <a:spcPts val="0"/>
              </a:spcBef>
              <a:buClr>
                <a:srgbClr val="21874E"/>
              </a:buClr>
              <a:buFont typeface="Wingdings" panose="05000000000000000000" pitchFamily="2" charset="2"/>
              <a:buChar char="ü"/>
            </a:pPr>
            <a:r>
              <a:rPr lang="fr-BE" altLang="fr-FR" sz="2400" b="1" i="1">
                <a:solidFill>
                  <a:srgbClr val="26559D"/>
                </a:solidFill>
              </a:rPr>
              <a:t>Chaque élève reçoit un </a:t>
            </a:r>
            <a:r>
              <a:rPr lang="fr-BE" altLang="fr-FR" sz="2400" b="1" i="1">
                <a:solidFill>
                  <a:srgbClr val="21874E"/>
                </a:solidFill>
              </a:rPr>
              <a:t>indice composite</a:t>
            </a:r>
            <a:r>
              <a:rPr lang="fr-BE" altLang="fr-FR" sz="2400" b="1" i="1">
                <a:solidFill>
                  <a:srgbClr val="26559D"/>
                </a:solidFill>
              </a:rPr>
              <a:t> qui est calculé sur la base de 7 critères :</a:t>
            </a:r>
          </a:p>
          <a:p>
            <a:pPr eaLnBrk="1" hangingPunct="1">
              <a:spcBef>
                <a:spcPts val="0"/>
              </a:spcBef>
              <a:buFont typeface="Arial" panose="020B0604020202020204" pitchFamily="34" charset="0"/>
              <a:buNone/>
            </a:pPr>
            <a:endParaRPr lang="fr-BE" altLang="fr-FR" sz="1200">
              <a:solidFill>
                <a:srgbClr val="962C60"/>
              </a:solidFill>
            </a:endParaRPr>
          </a:p>
          <a:p>
            <a:pPr eaLnBrk="1" hangingPunct="1">
              <a:spcBef>
                <a:spcPts val="0"/>
              </a:spcBef>
              <a:buFont typeface="Arial" panose="020B0604020202020204" pitchFamily="34" charset="0"/>
              <a:buNone/>
            </a:pPr>
            <a:r>
              <a:rPr lang="fr-BE" altLang="fr-FR" sz="2400" b="1" i="1" u="sng">
                <a:solidFill>
                  <a:srgbClr val="962C60"/>
                </a:solidFill>
              </a:rPr>
              <a:t>1</a:t>
            </a:r>
            <a:r>
              <a:rPr lang="fr-BE" altLang="fr-FR" sz="2400" b="1" i="1" u="sng" baseline="30000">
                <a:solidFill>
                  <a:srgbClr val="962C60"/>
                </a:solidFill>
              </a:rPr>
              <a:t>er</a:t>
            </a:r>
            <a:r>
              <a:rPr lang="fr-BE" altLang="fr-FR" sz="2400" b="1" i="1" u="sng">
                <a:solidFill>
                  <a:srgbClr val="962C60"/>
                </a:solidFill>
              </a:rPr>
              <a:t> critère</a:t>
            </a:r>
            <a:endParaRPr lang="fr-BE" altLang="fr-FR" sz="2400" b="1" i="1">
              <a:solidFill>
                <a:srgbClr val="962C60"/>
              </a:solidFill>
            </a:endParaRPr>
          </a:p>
          <a:p>
            <a:pPr marL="0" indent="0" eaLnBrk="1" hangingPunct="1">
              <a:spcBef>
                <a:spcPts val="0"/>
              </a:spcBef>
              <a:buFont typeface="Arial" panose="020B0604020202020204" pitchFamily="34" charset="0"/>
              <a:buNone/>
            </a:pPr>
            <a:endParaRPr lang="fr-BE" altLang="fr-FR" sz="1200">
              <a:solidFill>
                <a:srgbClr val="962C60"/>
              </a:solidFill>
            </a:endParaRPr>
          </a:p>
          <a:p>
            <a:pPr marL="0" indent="0" eaLnBrk="1" hangingPunct="1">
              <a:spcBef>
                <a:spcPts val="0"/>
              </a:spcBef>
              <a:buFont typeface="Arial" panose="020B0604020202020204" pitchFamily="34" charset="0"/>
              <a:buNone/>
            </a:pPr>
            <a:r>
              <a:rPr lang="fr-BE" altLang="fr-FR" sz="2400" b="1" i="1">
                <a:solidFill>
                  <a:srgbClr val="962C60"/>
                </a:solidFill>
              </a:rPr>
              <a:t>Un indice pour les 5 écoles reprises dans les 5 premières préférences (de 1,5 à 1,1)</a:t>
            </a:r>
            <a:endParaRPr lang="fr-BE" altLang="fr-FR" sz="2400" b="1" i="1">
              <a:solidFill>
                <a:srgbClr val="FF0000"/>
              </a:solidFill>
            </a:endParaRPr>
          </a:p>
          <a:p>
            <a:pPr marL="355600" indent="-355600" eaLnBrk="1" hangingPunct="1">
              <a:spcBef>
                <a:spcPts val="0"/>
              </a:spcBef>
              <a:buClr>
                <a:srgbClr val="21874E"/>
              </a:buClr>
              <a:buFont typeface="Calibri" panose="020F0502020204030204" pitchFamily="34" charset="0"/>
              <a:buChar char="="/>
            </a:pPr>
            <a:r>
              <a:rPr lang="fr-BE" altLang="fr-FR" sz="2400" b="1" i="1">
                <a:solidFill>
                  <a:srgbClr val="962C60"/>
                </a:solidFill>
              </a:rPr>
              <a:t>1,5 pour l’école de 1</a:t>
            </a:r>
            <a:r>
              <a:rPr lang="fr-BE" altLang="fr-FR" sz="2400" b="1" i="1" baseline="30000">
                <a:solidFill>
                  <a:srgbClr val="962C60"/>
                </a:solidFill>
              </a:rPr>
              <a:t>ère</a:t>
            </a:r>
            <a:r>
              <a:rPr lang="fr-BE" altLang="fr-FR" sz="2400" b="1" i="1">
                <a:solidFill>
                  <a:srgbClr val="962C60"/>
                </a:solidFill>
              </a:rPr>
              <a:t> préférence (calcul effectué par l’école)</a:t>
            </a:r>
          </a:p>
          <a:p>
            <a:pPr eaLnBrk="1" hangingPunct="1">
              <a:spcBef>
                <a:spcPts val="0"/>
              </a:spcBef>
              <a:buClr>
                <a:srgbClr val="21874E"/>
              </a:buClr>
              <a:buFont typeface="Calibri" panose="020F0502020204030204" pitchFamily="34" charset="0"/>
              <a:buChar char="="/>
            </a:pPr>
            <a:r>
              <a:rPr lang="fr-BE" altLang="fr-FR" sz="2400" b="1" i="1">
                <a:solidFill>
                  <a:srgbClr val="962C60"/>
                </a:solidFill>
              </a:rPr>
              <a:t>1,4 à 1,1 pour les suivantes (calcul effectué par la CIRI</a:t>
            </a:r>
            <a:r>
              <a:rPr lang="fr-BE" altLang="fr-FR" sz="2400" b="1" i="1">
                <a:solidFill>
                  <a:srgbClr val="26559D"/>
                </a:solidFill>
              </a:rPr>
              <a:t>*</a:t>
            </a:r>
            <a:r>
              <a:rPr lang="fr-BE" altLang="fr-FR" sz="2400" b="1" i="1">
                <a:solidFill>
                  <a:srgbClr val="962C60"/>
                </a:solidFill>
              </a:rPr>
              <a:t>)</a:t>
            </a:r>
          </a:p>
          <a:p>
            <a:pPr eaLnBrk="1" hangingPunct="1">
              <a:spcBef>
                <a:spcPts val="0"/>
              </a:spcBef>
              <a:buClr>
                <a:srgbClr val="21874E"/>
              </a:buClr>
              <a:buFont typeface="Calibri" panose="020F0502020204030204" pitchFamily="34" charset="0"/>
              <a:buChar char="="/>
            </a:pPr>
            <a:r>
              <a:rPr lang="fr-BE" altLang="fr-FR" sz="2400" b="1" i="1">
                <a:solidFill>
                  <a:srgbClr val="962C60"/>
                </a:solidFill>
              </a:rPr>
              <a:t> 1 à partir de la 6</a:t>
            </a:r>
            <a:r>
              <a:rPr lang="fr-BE" altLang="fr-FR" sz="2400" b="1" i="1" baseline="30000">
                <a:solidFill>
                  <a:srgbClr val="962C60"/>
                </a:solidFill>
              </a:rPr>
              <a:t>ème</a:t>
            </a:r>
            <a:r>
              <a:rPr lang="fr-BE" altLang="fr-FR" sz="2400" b="1" i="1">
                <a:solidFill>
                  <a:srgbClr val="962C60"/>
                </a:solidFill>
              </a:rPr>
              <a:t> école</a:t>
            </a:r>
          </a:p>
          <a:p>
            <a:pPr eaLnBrk="1" hangingPunct="1">
              <a:spcBef>
                <a:spcPts val="0"/>
              </a:spcBef>
              <a:buClr>
                <a:srgbClr val="21874E"/>
              </a:buClr>
              <a:buFont typeface="Arial" panose="020B0604020202020204" pitchFamily="34" charset="0"/>
              <a:buNone/>
            </a:pPr>
            <a:endParaRPr lang="fr-BE" altLang="fr-FR" sz="1200">
              <a:solidFill>
                <a:srgbClr val="26559D"/>
              </a:solidFill>
            </a:endParaRPr>
          </a:p>
          <a:p>
            <a:pPr eaLnBrk="1" hangingPunct="1">
              <a:spcBef>
                <a:spcPts val="0"/>
              </a:spcBef>
              <a:buClr>
                <a:srgbClr val="21874E"/>
              </a:buClr>
              <a:buFont typeface="Arial" panose="020B0604020202020204" pitchFamily="34" charset="0"/>
              <a:buNone/>
            </a:pPr>
            <a:r>
              <a:rPr lang="fr-BE" altLang="fr-FR" sz="2400" b="1" i="1">
                <a:solidFill>
                  <a:srgbClr val="26559D"/>
                </a:solidFill>
              </a:rPr>
              <a:t>* Commission </a:t>
            </a:r>
            <a:r>
              <a:rPr lang="fr-BE" altLang="fr-FR" sz="2400" b="1" i="1" err="1">
                <a:solidFill>
                  <a:srgbClr val="26559D"/>
                </a:solidFill>
              </a:rPr>
              <a:t>Interréseaux</a:t>
            </a:r>
            <a:r>
              <a:rPr lang="fr-BE" altLang="fr-FR" sz="2400" b="1" i="1">
                <a:solidFill>
                  <a:srgbClr val="26559D"/>
                </a:solidFill>
              </a:rPr>
              <a:t> des Inscriptions</a:t>
            </a:r>
          </a:p>
        </p:txBody>
      </p:sp>
      <p:sp>
        <p:nvSpPr>
          <p:cNvPr id="4" name="Rectangle 3">
            <a:extLst>
              <a:ext uri="{FF2B5EF4-FFF2-40B4-BE49-F238E27FC236}">
                <a16:creationId xmlns:a16="http://schemas.microsoft.com/office/drawing/2014/main" id="{DE68E53F-B71C-4351-BC41-29465B762EBD}"/>
              </a:ext>
            </a:extLst>
          </p:cNvPr>
          <p:cNvSpPr/>
          <p:nvPr/>
        </p:nvSpPr>
        <p:spPr>
          <a:xfrm>
            <a:off x="1785938" y="0"/>
            <a:ext cx="7358062" cy="12858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ous-titre 2">
            <a:extLst>
              <a:ext uri="{FF2B5EF4-FFF2-40B4-BE49-F238E27FC236}">
                <a16:creationId xmlns:a16="http://schemas.microsoft.com/office/drawing/2014/main" id="{6D1B92FA-F16B-41ED-9CF1-AE627F8B96C7}"/>
              </a:ext>
            </a:extLst>
          </p:cNvPr>
          <p:cNvSpPr>
            <a:spLocks noGrp="1"/>
          </p:cNvSpPr>
          <p:nvPr>
            <p:ph type="subTitle" idx="4294967295"/>
          </p:nvPr>
        </p:nvSpPr>
        <p:spPr>
          <a:xfrm>
            <a:off x="1691680" y="1268760"/>
            <a:ext cx="7200799" cy="3797597"/>
          </a:xfrm>
        </p:spPr>
        <p:txBody>
          <a:bodyPr/>
          <a:lstStyle/>
          <a:p>
            <a:pPr eaLnBrk="1" hangingPunct="1">
              <a:lnSpc>
                <a:spcPct val="150000"/>
              </a:lnSpc>
              <a:spcBef>
                <a:spcPts val="0"/>
              </a:spcBef>
              <a:buClr>
                <a:srgbClr val="21874E"/>
              </a:buClr>
              <a:buFont typeface="Wingdings" panose="05000000000000000000" pitchFamily="2" charset="2"/>
              <a:buChar char="ü"/>
            </a:pPr>
            <a:r>
              <a:rPr lang="fr-BE" altLang="fr-FR" sz="2800" b="1" i="1">
                <a:solidFill>
                  <a:srgbClr val="26559D"/>
                </a:solidFill>
              </a:rPr>
              <a:t>Pour l’inscription dans une école secondaire catholique</a:t>
            </a:r>
          </a:p>
          <a:p>
            <a:pPr eaLnBrk="1" hangingPunct="1">
              <a:lnSpc>
                <a:spcPct val="150000"/>
              </a:lnSpc>
              <a:spcBef>
                <a:spcPts val="0"/>
              </a:spcBef>
              <a:buClr>
                <a:srgbClr val="21874E"/>
              </a:buClr>
              <a:buFont typeface="Wingdings" panose="05000000000000000000" pitchFamily="2" charset="2"/>
              <a:buChar char="ü"/>
            </a:pPr>
            <a:r>
              <a:rPr lang="fr-BE" altLang="fr-FR" sz="2800" b="1" i="1">
                <a:solidFill>
                  <a:srgbClr val="26559D"/>
                </a:solidFill>
              </a:rPr>
              <a:t>Pour </a:t>
            </a:r>
            <a:r>
              <a:rPr lang="fr-BE" altLang="fr-FR" sz="2800" b="1" i="1">
                <a:solidFill>
                  <a:srgbClr val="21874E"/>
                </a:solidFill>
              </a:rPr>
              <a:t>2022-2023</a:t>
            </a:r>
          </a:p>
          <a:p>
            <a:pPr eaLnBrk="1" hangingPunct="1">
              <a:lnSpc>
                <a:spcPct val="150000"/>
              </a:lnSpc>
              <a:spcBef>
                <a:spcPts val="0"/>
              </a:spcBef>
              <a:buClr>
                <a:srgbClr val="21874E"/>
              </a:buClr>
              <a:buFont typeface="Wingdings" panose="05000000000000000000" pitchFamily="2" charset="2"/>
              <a:buChar char="ü"/>
            </a:pPr>
            <a:r>
              <a:rPr lang="fr-BE" altLang="fr-FR" sz="2800" b="1" i="1">
                <a:solidFill>
                  <a:srgbClr val="26559D"/>
                </a:solidFill>
              </a:rPr>
              <a:t>A titre indicatif et sans préjudice de toute autre information</a:t>
            </a:r>
          </a:p>
        </p:txBody>
      </p:sp>
      <p:sp>
        <p:nvSpPr>
          <p:cNvPr id="3" name="Rectangle 2">
            <a:extLst>
              <a:ext uri="{FF2B5EF4-FFF2-40B4-BE49-F238E27FC236}">
                <a16:creationId xmlns:a16="http://schemas.microsoft.com/office/drawing/2014/main" id="{5FED130A-BDD8-43A4-9D49-031ABC21DC38}"/>
              </a:ext>
            </a:extLst>
          </p:cNvPr>
          <p:cNvSpPr/>
          <p:nvPr/>
        </p:nvSpPr>
        <p:spPr>
          <a:xfrm>
            <a:off x="1785938"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3200" b="1" i="1"/>
              <a:t>Avertissement</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wipe(left)">
                                      <p:cBhvr>
                                        <p:cTn id="7" dur="1000"/>
                                        <p:tgtEl>
                                          <p:spTgt spid="51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122">
                                            <p:txEl>
                                              <p:pRg st="1" end="1"/>
                                            </p:txEl>
                                          </p:spTgt>
                                        </p:tgtEl>
                                        <p:attrNameLst>
                                          <p:attrName>style.visibility</p:attrName>
                                        </p:attrNameLst>
                                      </p:cBhvr>
                                      <p:to>
                                        <p:strVal val="visible"/>
                                      </p:to>
                                    </p:set>
                                    <p:animEffect transition="in" filter="wipe(left)">
                                      <p:cBhvr>
                                        <p:cTn id="12" dur="1000"/>
                                        <p:tgtEl>
                                          <p:spTgt spid="512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122">
                                            <p:txEl>
                                              <p:pRg st="2" end="2"/>
                                            </p:txEl>
                                          </p:spTgt>
                                        </p:tgtEl>
                                        <p:attrNameLst>
                                          <p:attrName>style.visibility</p:attrName>
                                        </p:attrNameLst>
                                      </p:cBhvr>
                                      <p:to>
                                        <p:strVal val="visible"/>
                                      </p:to>
                                    </p:set>
                                    <p:animEffect transition="in" filter="wipe(left)">
                                      <p:cBhvr>
                                        <p:cTn id="17" dur="1000"/>
                                        <p:tgtEl>
                                          <p:spTgt spid="51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ous-titre 2">
            <a:extLst>
              <a:ext uri="{FF2B5EF4-FFF2-40B4-BE49-F238E27FC236}">
                <a16:creationId xmlns:a16="http://schemas.microsoft.com/office/drawing/2014/main" id="{E035F90F-C807-4B71-ADC3-9EF047F17DFA}"/>
              </a:ext>
            </a:extLst>
          </p:cNvPr>
          <p:cNvSpPr>
            <a:spLocks noGrp="1"/>
          </p:cNvSpPr>
          <p:nvPr>
            <p:ph type="subTitle" idx="4294967295"/>
          </p:nvPr>
        </p:nvSpPr>
        <p:spPr>
          <a:xfrm>
            <a:off x="1691680" y="1628800"/>
            <a:ext cx="7200800" cy="4968552"/>
          </a:xfrm>
        </p:spPr>
        <p:txBody>
          <a:bodyPr/>
          <a:lstStyle/>
          <a:p>
            <a:pPr eaLnBrk="1" hangingPunct="1">
              <a:spcBef>
                <a:spcPts val="0"/>
              </a:spcBef>
              <a:buFont typeface="Arial" panose="020B0604020202020204" pitchFamily="34" charset="0"/>
              <a:buNone/>
            </a:pPr>
            <a:r>
              <a:rPr lang="fr-BE" altLang="fr-FR" sz="2400" b="1" i="1">
                <a:solidFill>
                  <a:srgbClr val="962C60"/>
                </a:solidFill>
              </a:rPr>
              <a:t>Calcul des pondérations </a:t>
            </a:r>
          </a:p>
          <a:p>
            <a:pPr eaLnBrk="1" hangingPunct="1">
              <a:spcBef>
                <a:spcPts val="0"/>
              </a:spcBef>
              <a:buClr>
                <a:srgbClr val="21874E"/>
              </a:buClr>
              <a:buFont typeface="Wingdings" panose="05000000000000000000" pitchFamily="2" charset="2"/>
              <a:buChar char="ü"/>
            </a:pPr>
            <a:r>
              <a:rPr lang="fr-BE" altLang="fr-FR" sz="2400" b="1" i="1">
                <a:solidFill>
                  <a:srgbClr val="26559D"/>
                </a:solidFill>
              </a:rPr>
              <a:t>Chaque élève reçoit un </a:t>
            </a:r>
            <a:r>
              <a:rPr lang="fr-BE" altLang="fr-FR" sz="2400" b="1" i="1">
                <a:solidFill>
                  <a:srgbClr val="21874E"/>
                </a:solidFill>
              </a:rPr>
              <a:t>indice composite</a:t>
            </a:r>
            <a:r>
              <a:rPr lang="fr-BE" altLang="fr-FR" sz="2400" b="1" i="1">
                <a:solidFill>
                  <a:srgbClr val="26559D"/>
                </a:solidFill>
              </a:rPr>
              <a:t> qui est calculé sur la base de 7 critères :</a:t>
            </a:r>
          </a:p>
          <a:p>
            <a:pPr eaLnBrk="1" hangingPunct="1">
              <a:spcBef>
                <a:spcPts val="0"/>
              </a:spcBef>
              <a:buFont typeface="Arial" panose="020B0604020202020204" pitchFamily="34" charset="0"/>
              <a:buNone/>
            </a:pPr>
            <a:endParaRPr lang="fr-BE" altLang="fr-FR" sz="1200">
              <a:solidFill>
                <a:srgbClr val="962C60"/>
              </a:solidFill>
            </a:endParaRPr>
          </a:p>
          <a:p>
            <a:pPr eaLnBrk="1" hangingPunct="1">
              <a:spcBef>
                <a:spcPts val="0"/>
              </a:spcBef>
              <a:buFont typeface="Arial" panose="020B0604020202020204" pitchFamily="34" charset="0"/>
              <a:buNone/>
            </a:pPr>
            <a:r>
              <a:rPr lang="fr-BE" altLang="fr-FR" sz="2400" b="1" i="1" u="sng">
                <a:solidFill>
                  <a:srgbClr val="962C60"/>
                </a:solidFill>
              </a:rPr>
              <a:t>2</a:t>
            </a:r>
            <a:r>
              <a:rPr lang="fr-BE" altLang="fr-FR" sz="2400" b="1" i="1" u="sng" baseline="30000">
                <a:solidFill>
                  <a:srgbClr val="962C60"/>
                </a:solidFill>
              </a:rPr>
              <a:t>e</a:t>
            </a:r>
            <a:r>
              <a:rPr lang="fr-BE" altLang="fr-FR" sz="2400" b="1" i="1" u="sng">
                <a:solidFill>
                  <a:srgbClr val="962C60"/>
                </a:solidFill>
              </a:rPr>
              <a:t> critère</a:t>
            </a:r>
            <a:endParaRPr lang="fr-BE" altLang="fr-FR" sz="2400" b="1" i="1">
              <a:solidFill>
                <a:srgbClr val="962C60"/>
              </a:solidFill>
            </a:endParaRPr>
          </a:p>
          <a:p>
            <a:pPr eaLnBrk="1" hangingPunct="1">
              <a:spcBef>
                <a:spcPts val="0"/>
              </a:spcBef>
              <a:buFont typeface="Arial" panose="020B0604020202020204" pitchFamily="34" charset="0"/>
              <a:buNone/>
            </a:pPr>
            <a:endParaRPr lang="fr-BE" altLang="fr-FR" sz="1200">
              <a:solidFill>
                <a:srgbClr val="962C60"/>
              </a:solidFill>
            </a:endParaRPr>
          </a:p>
          <a:p>
            <a:pPr eaLnBrk="1" hangingPunct="1">
              <a:spcBef>
                <a:spcPts val="0"/>
              </a:spcBef>
              <a:buFont typeface="Arial" panose="020B0604020202020204" pitchFamily="34" charset="0"/>
              <a:buNone/>
            </a:pPr>
            <a:r>
              <a:rPr lang="fr-BE" altLang="fr-FR" sz="2400" b="1" i="1">
                <a:solidFill>
                  <a:srgbClr val="962C60"/>
                </a:solidFill>
              </a:rPr>
              <a:t>Proximité </a:t>
            </a:r>
            <a:r>
              <a:rPr lang="fr-BE" altLang="fr-FR" sz="2400" b="1" i="1" u="sng">
                <a:solidFill>
                  <a:srgbClr val="21874E"/>
                </a:solidFill>
              </a:rPr>
              <a:t>domicile</a:t>
            </a:r>
            <a:r>
              <a:rPr lang="fr-BE" altLang="fr-FR" sz="2400" b="1" i="1">
                <a:solidFill>
                  <a:srgbClr val="962C60"/>
                </a:solidFill>
              </a:rPr>
              <a:t> - école </a:t>
            </a:r>
            <a:r>
              <a:rPr lang="fr-BE" altLang="fr-FR" sz="2400" b="1" i="1" u="sng">
                <a:solidFill>
                  <a:srgbClr val="21874E"/>
                </a:solidFill>
              </a:rPr>
              <a:t>fondamentale</a:t>
            </a:r>
          </a:p>
          <a:p>
            <a:pPr eaLnBrk="1" hangingPunct="1">
              <a:spcBef>
                <a:spcPts val="0"/>
              </a:spcBef>
              <a:buClr>
                <a:srgbClr val="21874E"/>
              </a:buClr>
              <a:buFont typeface="Calibri" panose="020F0502020204030204" pitchFamily="34" charset="0"/>
              <a:buChar char="="/>
            </a:pPr>
            <a:r>
              <a:rPr lang="fr-BE" altLang="fr-FR" sz="2400" b="1" i="1">
                <a:solidFill>
                  <a:srgbClr val="962C60"/>
                </a:solidFill>
              </a:rPr>
              <a:t> 2 si école fondamentale la plus proche au sein du réseau choisi dans le fondamental</a:t>
            </a:r>
          </a:p>
          <a:p>
            <a:pPr eaLnBrk="1" hangingPunct="1">
              <a:spcBef>
                <a:spcPts val="0"/>
              </a:spcBef>
              <a:buClr>
                <a:srgbClr val="21874E"/>
              </a:buClr>
              <a:buFont typeface="Calibri" panose="020F0502020204030204" pitchFamily="34" charset="0"/>
              <a:buChar char="="/>
            </a:pPr>
            <a:r>
              <a:rPr lang="fr-BE" altLang="fr-FR" sz="2400" b="1" i="1">
                <a:solidFill>
                  <a:srgbClr val="962C60"/>
                </a:solidFill>
              </a:rPr>
              <a:t> 1,81 si 2</a:t>
            </a:r>
            <a:r>
              <a:rPr lang="fr-BE" altLang="fr-FR" sz="2400" b="1" i="1" baseline="30000">
                <a:solidFill>
                  <a:srgbClr val="962C60"/>
                </a:solidFill>
              </a:rPr>
              <a:t>e</a:t>
            </a:r>
            <a:r>
              <a:rPr lang="fr-BE" altLang="fr-FR" sz="2400" b="1" i="1">
                <a:solidFill>
                  <a:srgbClr val="962C60"/>
                </a:solidFill>
              </a:rPr>
              <a:t>; 1,61 si 3</a:t>
            </a:r>
            <a:r>
              <a:rPr lang="fr-BE" altLang="fr-FR" sz="2400" b="1" i="1" baseline="30000">
                <a:solidFill>
                  <a:srgbClr val="962C60"/>
                </a:solidFill>
              </a:rPr>
              <a:t>e</a:t>
            </a:r>
            <a:r>
              <a:rPr lang="fr-BE" altLang="fr-FR" sz="2400" b="1" i="1">
                <a:solidFill>
                  <a:srgbClr val="962C60"/>
                </a:solidFill>
              </a:rPr>
              <a:t>; 1,41 si 4</a:t>
            </a:r>
            <a:r>
              <a:rPr lang="fr-BE" altLang="fr-FR" sz="2400" b="1" i="1" baseline="30000">
                <a:solidFill>
                  <a:srgbClr val="962C60"/>
                </a:solidFill>
              </a:rPr>
              <a:t>e</a:t>
            </a:r>
            <a:r>
              <a:rPr lang="fr-BE" altLang="fr-FR" sz="2400" b="1" i="1">
                <a:solidFill>
                  <a:srgbClr val="962C60"/>
                </a:solidFill>
              </a:rPr>
              <a:t>; 1,21 si 5</a:t>
            </a:r>
            <a:r>
              <a:rPr lang="fr-BE" altLang="fr-FR" sz="2400" b="1" i="1" baseline="30000">
                <a:solidFill>
                  <a:srgbClr val="962C60"/>
                </a:solidFill>
              </a:rPr>
              <a:t>e</a:t>
            </a:r>
            <a:r>
              <a:rPr lang="fr-BE" altLang="fr-FR" sz="2400" b="1" i="1">
                <a:solidFill>
                  <a:srgbClr val="962C60"/>
                </a:solidFill>
              </a:rPr>
              <a:t> la plus proche</a:t>
            </a:r>
          </a:p>
          <a:p>
            <a:pPr eaLnBrk="1" hangingPunct="1">
              <a:spcBef>
                <a:spcPts val="0"/>
              </a:spcBef>
              <a:buClr>
                <a:srgbClr val="21874E"/>
              </a:buClr>
              <a:buFont typeface="Calibri" panose="020F0502020204030204" pitchFamily="34" charset="0"/>
              <a:buChar char="="/>
            </a:pPr>
            <a:r>
              <a:rPr lang="fr-BE" altLang="fr-FR" sz="2400" b="1" i="1">
                <a:solidFill>
                  <a:srgbClr val="962C60"/>
                </a:solidFill>
              </a:rPr>
              <a:t> 1 pour les suivantes</a:t>
            </a:r>
          </a:p>
          <a:p>
            <a:pPr eaLnBrk="1" hangingPunct="1">
              <a:buClr>
                <a:srgbClr val="21874E"/>
              </a:buClr>
              <a:buFont typeface="Wingdings" panose="05000000000000000000" pitchFamily="2" charset="2"/>
              <a:buChar char="ü"/>
            </a:pPr>
            <a:endParaRPr lang="fr-BE" altLang="fr-FR" sz="2800" b="1" i="1">
              <a:solidFill>
                <a:srgbClr val="26559D"/>
              </a:solidFill>
            </a:endParaRPr>
          </a:p>
          <a:p>
            <a:pPr eaLnBrk="1" hangingPunct="1">
              <a:buClr>
                <a:srgbClr val="21874E"/>
              </a:buClr>
              <a:buFont typeface="Arial" panose="020B0604020202020204" pitchFamily="34" charset="0"/>
              <a:buNone/>
            </a:pPr>
            <a:endParaRPr lang="fr-BE" altLang="fr-FR" sz="2800" b="1" i="1">
              <a:solidFill>
                <a:srgbClr val="26559D"/>
              </a:solidFill>
            </a:endParaRPr>
          </a:p>
        </p:txBody>
      </p:sp>
      <p:sp>
        <p:nvSpPr>
          <p:cNvPr id="4" name="Rectangle 3">
            <a:extLst>
              <a:ext uri="{FF2B5EF4-FFF2-40B4-BE49-F238E27FC236}">
                <a16:creationId xmlns:a16="http://schemas.microsoft.com/office/drawing/2014/main" id="{D3E45558-8E2F-405C-B2A7-03FEFF8E2AC8}"/>
              </a:ext>
            </a:extLst>
          </p:cNvPr>
          <p:cNvSpPr/>
          <p:nvPr/>
        </p:nvSpPr>
        <p:spPr>
          <a:xfrm>
            <a:off x="1785938" y="0"/>
            <a:ext cx="7358062" cy="12858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ous-titre 2">
            <a:extLst>
              <a:ext uri="{FF2B5EF4-FFF2-40B4-BE49-F238E27FC236}">
                <a16:creationId xmlns:a16="http://schemas.microsoft.com/office/drawing/2014/main" id="{C177D833-55A9-4948-99A9-EE7698567EB0}"/>
              </a:ext>
            </a:extLst>
          </p:cNvPr>
          <p:cNvSpPr>
            <a:spLocks noGrp="1"/>
          </p:cNvSpPr>
          <p:nvPr>
            <p:ph type="subTitle" idx="4294967295"/>
          </p:nvPr>
        </p:nvSpPr>
        <p:spPr>
          <a:xfrm>
            <a:off x="1691680" y="1556792"/>
            <a:ext cx="7200800" cy="4896544"/>
          </a:xfrm>
        </p:spPr>
        <p:txBody>
          <a:bodyPr/>
          <a:lstStyle/>
          <a:p>
            <a:pPr eaLnBrk="1" hangingPunct="1">
              <a:spcBef>
                <a:spcPts val="0"/>
              </a:spcBef>
              <a:buFont typeface="Arial" panose="020B0604020202020204" pitchFamily="34" charset="0"/>
              <a:buNone/>
            </a:pPr>
            <a:r>
              <a:rPr lang="fr-BE" altLang="fr-FR" sz="2400" b="1" i="1">
                <a:solidFill>
                  <a:srgbClr val="962C60"/>
                </a:solidFill>
              </a:rPr>
              <a:t>Calcul des pondérations </a:t>
            </a:r>
          </a:p>
          <a:p>
            <a:pPr eaLnBrk="1" hangingPunct="1">
              <a:spcBef>
                <a:spcPts val="0"/>
              </a:spcBef>
              <a:buClr>
                <a:srgbClr val="21874E"/>
              </a:buClr>
              <a:buFont typeface="Wingdings" panose="05000000000000000000" pitchFamily="2" charset="2"/>
              <a:buChar char="ü"/>
            </a:pPr>
            <a:r>
              <a:rPr lang="fr-BE" altLang="fr-FR" sz="2400" b="1" i="1">
                <a:solidFill>
                  <a:srgbClr val="26559D"/>
                </a:solidFill>
              </a:rPr>
              <a:t>Chaque élève reçoit un </a:t>
            </a:r>
            <a:r>
              <a:rPr lang="fr-BE" altLang="fr-FR" sz="2400" b="1" i="1">
                <a:solidFill>
                  <a:srgbClr val="21874E"/>
                </a:solidFill>
              </a:rPr>
              <a:t>indice composite</a:t>
            </a:r>
            <a:r>
              <a:rPr lang="fr-BE" altLang="fr-FR" sz="2400" b="1" i="1">
                <a:solidFill>
                  <a:srgbClr val="26559D"/>
                </a:solidFill>
              </a:rPr>
              <a:t> qui est calculé sur la base de 7 critères :</a:t>
            </a:r>
          </a:p>
          <a:p>
            <a:pPr eaLnBrk="1" hangingPunct="1">
              <a:spcBef>
                <a:spcPts val="0"/>
              </a:spcBef>
              <a:buFont typeface="Arial" panose="020B0604020202020204" pitchFamily="34" charset="0"/>
              <a:buNone/>
            </a:pPr>
            <a:endParaRPr lang="fr-BE" altLang="fr-FR" sz="1200">
              <a:solidFill>
                <a:srgbClr val="962C60"/>
              </a:solidFill>
            </a:endParaRPr>
          </a:p>
          <a:p>
            <a:pPr eaLnBrk="1" hangingPunct="1">
              <a:spcBef>
                <a:spcPts val="0"/>
              </a:spcBef>
              <a:buFont typeface="Arial" panose="020B0604020202020204" pitchFamily="34" charset="0"/>
              <a:buNone/>
            </a:pPr>
            <a:r>
              <a:rPr lang="fr-BE" altLang="fr-FR" sz="2400" b="1" i="1" u="sng">
                <a:solidFill>
                  <a:srgbClr val="962C60"/>
                </a:solidFill>
              </a:rPr>
              <a:t>3</a:t>
            </a:r>
            <a:r>
              <a:rPr lang="fr-BE" altLang="fr-FR" sz="2400" b="1" i="1" u="sng" baseline="30000">
                <a:solidFill>
                  <a:srgbClr val="962C60"/>
                </a:solidFill>
              </a:rPr>
              <a:t>e</a:t>
            </a:r>
            <a:r>
              <a:rPr lang="fr-BE" altLang="fr-FR" sz="2400" b="1" i="1" u="sng">
                <a:solidFill>
                  <a:srgbClr val="962C60"/>
                </a:solidFill>
              </a:rPr>
              <a:t> critère</a:t>
            </a:r>
            <a:endParaRPr lang="fr-BE" altLang="fr-FR" sz="2400" b="1" i="1">
              <a:solidFill>
                <a:srgbClr val="962C60"/>
              </a:solidFill>
            </a:endParaRPr>
          </a:p>
          <a:p>
            <a:pPr eaLnBrk="1" hangingPunct="1">
              <a:spcBef>
                <a:spcPts val="0"/>
              </a:spcBef>
              <a:buFont typeface="Arial" panose="020B0604020202020204" pitchFamily="34" charset="0"/>
              <a:buNone/>
            </a:pPr>
            <a:endParaRPr lang="fr-BE" altLang="fr-FR" sz="1200">
              <a:solidFill>
                <a:srgbClr val="962C60"/>
              </a:solidFill>
            </a:endParaRPr>
          </a:p>
          <a:p>
            <a:pPr eaLnBrk="1" hangingPunct="1">
              <a:spcBef>
                <a:spcPts val="0"/>
              </a:spcBef>
              <a:buFont typeface="Arial" panose="020B0604020202020204" pitchFamily="34" charset="0"/>
              <a:buNone/>
            </a:pPr>
            <a:r>
              <a:rPr lang="fr-BE" altLang="fr-FR" sz="2400" b="1" i="1">
                <a:solidFill>
                  <a:srgbClr val="962C60"/>
                </a:solidFill>
              </a:rPr>
              <a:t>Proximité </a:t>
            </a:r>
            <a:r>
              <a:rPr lang="fr-BE" altLang="fr-FR" sz="2400" b="1" i="1" u="sng">
                <a:solidFill>
                  <a:srgbClr val="21874E"/>
                </a:solidFill>
              </a:rPr>
              <a:t>domicile</a:t>
            </a:r>
            <a:r>
              <a:rPr lang="fr-BE" altLang="fr-FR" sz="2400" b="1" i="1">
                <a:solidFill>
                  <a:srgbClr val="962C60"/>
                </a:solidFill>
              </a:rPr>
              <a:t> - école </a:t>
            </a:r>
            <a:r>
              <a:rPr lang="fr-BE" altLang="fr-FR" sz="2400" b="1" i="1" u="sng">
                <a:solidFill>
                  <a:srgbClr val="21874E"/>
                </a:solidFill>
              </a:rPr>
              <a:t>secondaire</a:t>
            </a:r>
          </a:p>
          <a:p>
            <a:pPr eaLnBrk="1" hangingPunct="1">
              <a:spcBef>
                <a:spcPts val="0"/>
              </a:spcBef>
              <a:buClr>
                <a:srgbClr val="21874E"/>
              </a:buClr>
              <a:buFont typeface="Calibri" panose="020F0502020204030204" pitchFamily="34" charset="0"/>
              <a:buChar char="="/>
            </a:pPr>
            <a:r>
              <a:rPr lang="fr-BE" altLang="fr-FR" sz="2400" b="1" i="1">
                <a:solidFill>
                  <a:srgbClr val="962C60"/>
                </a:solidFill>
              </a:rPr>
              <a:t>1,98 si école secondaire la plus proche au sein du réseau choisi</a:t>
            </a:r>
          </a:p>
          <a:p>
            <a:pPr eaLnBrk="1" hangingPunct="1">
              <a:spcBef>
                <a:spcPts val="0"/>
              </a:spcBef>
              <a:buClr>
                <a:srgbClr val="21874E"/>
              </a:buClr>
              <a:buFont typeface="Calibri" panose="020F0502020204030204" pitchFamily="34" charset="0"/>
              <a:buChar char="="/>
            </a:pPr>
            <a:r>
              <a:rPr lang="fr-BE" altLang="fr-FR" sz="2400" b="1" i="1">
                <a:solidFill>
                  <a:srgbClr val="962C60"/>
                </a:solidFill>
              </a:rPr>
              <a:t>1,79 si 2</a:t>
            </a:r>
            <a:r>
              <a:rPr lang="fr-BE" altLang="fr-FR" sz="2400" b="1" i="1" baseline="30000">
                <a:solidFill>
                  <a:srgbClr val="962C60"/>
                </a:solidFill>
              </a:rPr>
              <a:t>e</a:t>
            </a:r>
            <a:r>
              <a:rPr lang="fr-BE" altLang="fr-FR" sz="2400" b="1" i="1">
                <a:solidFill>
                  <a:srgbClr val="962C60"/>
                </a:solidFill>
              </a:rPr>
              <a:t>; 1,59 si 3</a:t>
            </a:r>
            <a:r>
              <a:rPr lang="fr-BE" altLang="fr-FR" sz="2400" b="1" i="1" baseline="30000">
                <a:solidFill>
                  <a:srgbClr val="962C60"/>
                </a:solidFill>
              </a:rPr>
              <a:t>e</a:t>
            </a:r>
            <a:r>
              <a:rPr lang="fr-BE" altLang="fr-FR" sz="2400" b="1" i="1">
                <a:solidFill>
                  <a:srgbClr val="962C60"/>
                </a:solidFill>
              </a:rPr>
              <a:t>; 1,39 si 4</a:t>
            </a:r>
            <a:r>
              <a:rPr lang="fr-BE" altLang="fr-FR" sz="2400" b="1" i="1" baseline="30000">
                <a:solidFill>
                  <a:srgbClr val="962C60"/>
                </a:solidFill>
              </a:rPr>
              <a:t>e</a:t>
            </a:r>
            <a:r>
              <a:rPr lang="fr-BE" altLang="fr-FR" sz="2400" b="1" i="1">
                <a:solidFill>
                  <a:srgbClr val="962C60"/>
                </a:solidFill>
              </a:rPr>
              <a:t>; 1,19 si 5</a:t>
            </a:r>
            <a:r>
              <a:rPr lang="fr-BE" altLang="fr-FR" sz="2400" b="1" i="1" baseline="30000">
                <a:solidFill>
                  <a:srgbClr val="962C60"/>
                </a:solidFill>
              </a:rPr>
              <a:t>e</a:t>
            </a:r>
            <a:r>
              <a:rPr lang="fr-BE" altLang="fr-FR" sz="2400" b="1" i="1">
                <a:solidFill>
                  <a:srgbClr val="962C60"/>
                </a:solidFill>
              </a:rPr>
              <a:t> la plus proche au sein du réseau choisi</a:t>
            </a:r>
          </a:p>
          <a:p>
            <a:pPr eaLnBrk="1" hangingPunct="1">
              <a:spcBef>
                <a:spcPts val="0"/>
              </a:spcBef>
              <a:buClr>
                <a:srgbClr val="21874E"/>
              </a:buClr>
              <a:buFont typeface="Calibri" panose="020F0502020204030204" pitchFamily="34" charset="0"/>
              <a:buChar char="="/>
            </a:pPr>
            <a:r>
              <a:rPr lang="fr-BE" altLang="fr-FR" sz="2400" b="1" i="1">
                <a:solidFill>
                  <a:srgbClr val="962C60"/>
                </a:solidFill>
              </a:rPr>
              <a:t>1 pour les suivantes</a:t>
            </a:r>
          </a:p>
          <a:p>
            <a:pPr eaLnBrk="1" hangingPunct="1">
              <a:buClr>
                <a:srgbClr val="21874E"/>
              </a:buClr>
              <a:buFont typeface="Wingdings" panose="05000000000000000000" pitchFamily="2" charset="2"/>
              <a:buChar char="ü"/>
            </a:pPr>
            <a:endParaRPr lang="fr-BE" altLang="fr-FR" sz="2800" b="1" i="1">
              <a:solidFill>
                <a:srgbClr val="26559D"/>
              </a:solidFill>
            </a:endParaRPr>
          </a:p>
          <a:p>
            <a:pPr eaLnBrk="1" hangingPunct="1">
              <a:buClr>
                <a:srgbClr val="21874E"/>
              </a:buClr>
              <a:buFont typeface="Arial" panose="020B0604020202020204" pitchFamily="34" charset="0"/>
              <a:buNone/>
            </a:pPr>
            <a:endParaRPr lang="fr-BE" altLang="fr-FR" sz="2800" b="1" i="1">
              <a:solidFill>
                <a:srgbClr val="26559D"/>
              </a:solidFill>
            </a:endParaRPr>
          </a:p>
        </p:txBody>
      </p:sp>
      <p:sp>
        <p:nvSpPr>
          <p:cNvPr id="4" name="Rectangle 3">
            <a:extLst>
              <a:ext uri="{FF2B5EF4-FFF2-40B4-BE49-F238E27FC236}">
                <a16:creationId xmlns:a16="http://schemas.microsoft.com/office/drawing/2014/main" id="{C33BEB7F-DAE0-448E-9F29-022CEFBC21CE}"/>
              </a:ext>
            </a:extLst>
          </p:cNvPr>
          <p:cNvSpPr/>
          <p:nvPr/>
        </p:nvSpPr>
        <p:spPr>
          <a:xfrm>
            <a:off x="1785938" y="0"/>
            <a:ext cx="7358062" cy="12858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ous-titre 2">
            <a:extLst>
              <a:ext uri="{FF2B5EF4-FFF2-40B4-BE49-F238E27FC236}">
                <a16:creationId xmlns:a16="http://schemas.microsoft.com/office/drawing/2014/main" id="{A2087EEC-2AEF-42A7-B26A-A16FA097B44A}"/>
              </a:ext>
            </a:extLst>
          </p:cNvPr>
          <p:cNvSpPr>
            <a:spLocks noGrp="1"/>
          </p:cNvSpPr>
          <p:nvPr>
            <p:ph type="subTitle" idx="4294967295"/>
          </p:nvPr>
        </p:nvSpPr>
        <p:spPr>
          <a:xfrm>
            <a:off x="1691680" y="1628800"/>
            <a:ext cx="7172423" cy="4608512"/>
          </a:xfrm>
        </p:spPr>
        <p:txBody>
          <a:bodyPr/>
          <a:lstStyle/>
          <a:p>
            <a:pPr eaLnBrk="1" hangingPunct="1">
              <a:spcBef>
                <a:spcPts val="0"/>
              </a:spcBef>
              <a:spcAft>
                <a:spcPts val="0"/>
              </a:spcAft>
              <a:buFont typeface="Arial" panose="020B0604020202020204" pitchFamily="34" charset="0"/>
              <a:buNone/>
            </a:pPr>
            <a:r>
              <a:rPr lang="fr-BE" altLang="fr-FR" sz="2400" b="1" i="1">
                <a:solidFill>
                  <a:srgbClr val="962C60"/>
                </a:solidFill>
              </a:rPr>
              <a:t>Calcul des pondérations </a:t>
            </a:r>
          </a:p>
          <a:p>
            <a:pPr eaLnBrk="1" hangingPunct="1">
              <a:spcBef>
                <a:spcPts val="0"/>
              </a:spcBef>
              <a:spcAft>
                <a:spcPts val="0"/>
              </a:spcAft>
              <a:buClr>
                <a:srgbClr val="21874E"/>
              </a:buClr>
              <a:buFont typeface="Wingdings" panose="05000000000000000000" pitchFamily="2" charset="2"/>
              <a:buChar char="ü"/>
            </a:pPr>
            <a:r>
              <a:rPr lang="fr-BE" altLang="fr-FR" sz="2400" b="1" i="1">
                <a:solidFill>
                  <a:srgbClr val="26559D"/>
                </a:solidFill>
              </a:rPr>
              <a:t>Chaque élève reçoit un </a:t>
            </a:r>
            <a:r>
              <a:rPr lang="fr-BE" altLang="fr-FR" sz="2400" b="1" i="1">
                <a:solidFill>
                  <a:srgbClr val="21874E"/>
                </a:solidFill>
              </a:rPr>
              <a:t>indice composite</a:t>
            </a:r>
            <a:r>
              <a:rPr lang="fr-BE" altLang="fr-FR" sz="2400" b="1" i="1">
                <a:solidFill>
                  <a:srgbClr val="26559D"/>
                </a:solidFill>
              </a:rPr>
              <a:t> qui est calculé sur la base de 7 critères :</a:t>
            </a:r>
          </a:p>
          <a:p>
            <a:pPr eaLnBrk="1" hangingPunct="1">
              <a:spcBef>
                <a:spcPts val="0"/>
              </a:spcBef>
              <a:spcAft>
                <a:spcPts val="0"/>
              </a:spcAft>
              <a:buFont typeface="Arial" panose="020B0604020202020204" pitchFamily="34" charset="0"/>
              <a:buNone/>
            </a:pPr>
            <a:endParaRPr lang="fr-BE" altLang="fr-FR" sz="1200" b="1" i="1" u="sng">
              <a:solidFill>
                <a:srgbClr val="962C60"/>
              </a:solidFill>
            </a:endParaRPr>
          </a:p>
          <a:p>
            <a:pPr eaLnBrk="1" hangingPunct="1">
              <a:spcBef>
                <a:spcPts val="0"/>
              </a:spcBef>
              <a:spcAft>
                <a:spcPts val="0"/>
              </a:spcAft>
              <a:buFont typeface="Arial" panose="020B0604020202020204" pitchFamily="34" charset="0"/>
              <a:buNone/>
            </a:pPr>
            <a:r>
              <a:rPr lang="fr-BE" altLang="fr-FR" sz="2400" b="1" i="1" u="sng">
                <a:solidFill>
                  <a:srgbClr val="962C60"/>
                </a:solidFill>
              </a:rPr>
              <a:t>4</a:t>
            </a:r>
            <a:r>
              <a:rPr lang="fr-BE" altLang="fr-FR" sz="2400" b="1" i="1" u="sng" baseline="30000">
                <a:solidFill>
                  <a:srgbClr val="962C60"/>
                </a:solidFill>
              </a:rPr>
              <a:t>e</a:t>
            </a:r>
            <a:r>
              <a:rPr lang="fr-BE" altLang="fr-FR" sz="2400" b="1" i="1" u="sng">
                <a:solidFill>
                  <a:srgbClr val="962C60"/>
                </a:solidFill>
              </a:rPr>
              <a:t> critère</a:t>
            </a:r>
            <a:endParaRPr lang="fr-BE" altLang="fr-FR" sz="2400" b="1" i="1">
              <a:solidFill>
                <a:srgbClr val="962C60"/>
              </a:solidFill>
            </a:endParaRPr>
          </a:p>
          <a:p>
            <a:pPr marL="0" indent="0" eaLnBrk="1" hangingPunct="1">
              <a:spcBef>
                <a:spcPts val="0"/>
              </a:spcBef>
              <a:spcAft>
                <a:spcPts val="0"/>
              </a:spcAft>
              <a:buFont typeface="Arial" panose="020B0604020202020204" pitchFamily="34" charset="0"/>
              <a:buNone/>
            </a:pPr>
            <a:endParaRPr lang="fr-BE" altLang="fr-FR" sz="1200">
              <a:solidFill>
                <a:srgbClr val="962C60"/>
              </a:solidFill>
            </a:endParaRPr>
          </a:p>
          <a:p>
            <a:pPr marL="0" indent="0" eaLnBrk="1" hangingPunct="1">
              <a:spcBef>
                <a:spcPts val="0"/>
              </a:spcBef>
              <a:spcAft>
                <a:spcPts val="0"/>
              </a:spcAft>
              <a:buFont typeface="Arial" panose="020B0604020202020204" pitchFamily="34" charset="0"/>
              <a:buNone/>
            </a:pPr>
            <a:r>
              <a:rPr lang="fr-BE" altLang="fr-FR" sz="2400" b="1" i="1">
                <a:solidFill>
                  <a:srgbClr val="962C60"/>
                </a:solidFill>
              </a:rPr>
              <a:t>Proximité école </a:t>
            </a:r>
            <a:r>
              <a:rPr lang="fr-BE" altLang="fr-FR" sz="2400" b="1" i="1" u="sng">
                <a:solidFill>
                  <a:srgbClr val="21874E"/>
                </a:solidFill>
              </a:rPr>
              <a:t>fondamentale</a:t>
            </a:r>
            <a:r>
              <a:rPr lang="fr-BE" altLang="fr-FR" sz="2400" b="1" i="1">
                <a:solidFill>
                  <a:srgbClr val="962C60"/>
                </a:solidFill>
              </a:rPr>
              <a:t> - école </a:t>
            </a:r>
            <a:r>
              <a:rPr lang="fr-BE" altLang="fr-FR" sz="2400" b="1" i="1" u="sng">
                <a:solidFill>
                  <a:srgbClr val="21874E"/>
                </a:solidFill>
              </a:rPr>
              <a:t>secondaire</a:t>
            </a:r>
          </a:p>
          <a:p>
            <a:pPr eaLnBrk="1" hangingPunct="1">
              <a:spcBef>
                <a:spcPts val="0"/>
              </a:spcBef>
              <a:spcAft>
                <a:spcPts val="0"/>
              </a:spcAft>
              <a:buClr>
                <a:srgbClr val="21874E"/>
              </a:buClr>
              <a:buFont typeface="Wingdings" panose="05000000000000000000" pitchFamily="2" charset="2"/>
              <a:buChar char="ü"/>
            </a:pPr>
            <a:r>
              <a:rPr lang="fr-BE" altLang="fr-FR" sz="2400" b="1" i="1">
                <a:solidFill>
                  <a:srgbClr val="26559D"/>
                </a:solidFill>
              </a:rPr>
              <a:t>Coefficient varie entre 1 et 1,54 par tranche de 0,054 si l’école fondamentale est dans un rayon de </a:t>
            </a:r>
            <a:br>
              <a:rPr lang="fr-BE" altLang="fr-FR" sz="2400" b="1" i="1">
                <a:solidFill>
                  <a:srgbClr val="26559D"/>
                </a:solidFill>
              </a:rPr>
            </a:br>
            <a:r>
              <a:rPr lang="fr-BE" altLang="fr-FR" sz="2400" b="1" i="1">
                <a:solidFill>
                  <a:srgbClr val="26559D"/>
                </a:solidFill>
              </a:rPr>
              <a:t>4 km de l’école secondaire, et ce en fonction du degré de proximité d’une part  domicile-école fondamentale et d’autre part domicile-école secondaire</a:t>
            </a:r>
          </a:p>
          <a:p>
            <a:pPr eaLnBrk="1" hangingPunct="1">
              <a:buClr>
                <a:srgbClr val="21874E"/>
              </a:buClr>
              <a:buFont typeface="Wingdings" panose="05000000000000000000" pitchFamily="2" charset="2"/>
              <a:buChar char="ü"/>
            </a:pPr>
            <a:endParaRPr lang="fr-BE" altLang="fr-FR" sz="2800" b="1" i="1">
              <a:solidFill>
                <a:srgbClr val="26559D"/>
              </a:solidFill>
            </a:endParaRPr>
          </a:p>
        </p:txBody>
      </p:sp>
      <p:sp>
        <p:nvSpPr>
          <p:cNvPr id="4" name="Rectangle 3">
            <a:extLst>
              <a:ext uri="{FF2B5EF4-FFF2-40B4-BE49-F238E27FC236}">
                <a16:creationId xmlns:a16="http://schemas.microsoft.com/office/drawing/2014/main" id="{26F64BE6-E1B1-4702-9E77-E4E1720DD32B}"/>
              </a:ext>
            </a:extLst>
          </p:cNvPr>
          <p:cNvSpPr/>
          <p:nvPr/>
        </p:nvSpPr>
        <p:spPr>
          <a:xfrm>
            <a:off x="1785938" y="0"/>
            <a:ext cx="7358062" cy="1268760"/>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ous-titre 2">
            <a:extLst>
              <a:ext uri="{FF2B5EF4-FFF2-40B4-BE49-F238E27FC236}">
                <a16:creationId xmlns:a16="http://schemas.microsoft.com/office/drawing/2014/main" id="{867E9134-85F9-4A30-A237-BCDCE780E8AC}"/>
              </a:ext>
            </a:extLst>
          </p:cNvPr>
          <p:cNvSpPr>
            <a:spLocks noGrp="1"/>
          </p:cNvSpPr>
          <p:nvPr>
            <p:ph type="subTitle" idx="4294967295"/>
          </p:nvPr>
        </p:nvSpPr>
        <p:spPr>
          <a:xfrm>
            <a:off x="1691680" y="1628800"/>
            <a:ext cx="7168009" cy="4929188"/>
          </a:xfrm>
        </p:spPr>
        <p:txBody>
          <a:bodyPr/>
          <a:lstStyle/>
          <a:p>
            <a:pPr eaLnBrk="1" hangingPunct="1">
              <a:spcBef>
                <a:spcPts val="0"/>
              </a:spcBef>
              <a:buClr>
                <a:srgbClr val="21874E"/>
              </a:buClr>
              <a:buFont typeface="Wingdings" panose="05000000000000000000" pitchFamily="2" charset="2"/>
              <a:buChar char="ü"/>
            </a:pPr>
            <a:r>
              <a:rPr lang="fr-BE" altLang="fr-FR" sz="2400" b="1" i="1">
                <a:solidFill>
                  <a:srgbClr val="26559D"/>
                </a:solidFill>
              </a:rPr>
              <a:t>Coefficient est de 1 dans tous les cas si l’école fondamentale n’est pas dans un rayon de 4 km de l’école secondaire</a:t>
            </a:r>
          </a:p>
        </p:txBody>
      </p:sp>
      <p:sp>
        <p:nvSpPr>
          <p:cNvPr id="4" name="Rectangle 3">
            <a:extLst>
              <a:ext uri="{FF2B5EF4-FFF2-40B4-BE49-F238E27FC236}">
                <a16:creationId xmlns:a16="http://schemas.microsoft.com/office/drawing/2014/main" id="{B155976B-7CEB-4BDE-8190-DE932D3AD941}"/>
              </a:ext>
            </a:extLst>
          </p:cNvPr>
          <p:cNvSpPr/>
          <p:nvPr/>
        </p:nvSpPr>
        <p:spPr>
          <a:xfrm>
            <a:off x="1785938" y="0"/>
            <a:ext cx="7358062" cy="12858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ous-titre 2">
            <a:extLst>
              <a:ext uri="{FF2B5EF4-FFF2-40B4-BE49-F238E27FC236}">
                <a16:creationId xmlns:a16="http://schemas.microsoft.com/office/drawing/2014/main" id="{F33948EC-1F3D-4491-8B44-6BC6BBE74AB3}"/>
              </a:ext>
            </a:extLst>
          </p:cNvPr>
          <p:cNvSpPr>
            <a:spLocks noGrp="1"/>
          </p:cNvSpPr>
          <p:nvPr>
            <p:ph type="subTitle" idx="4294967295"/>
          </p:nvPr>
        </p:nvSpPr>
        <p:spPr>
          <a:xfrm>
            <a:off x="1691680" y="1628799"/>
            <a:ext cx="7200800" cy="4586263"/>
          </a:xfrm>
        </p:spPr>
        <p:txBody>
          <a:bodyPr/>
          <a:lstStyle/>
          <a:p>
            <a:pPr eaLnBrk="1" hangingPunct="1">
              <a:buFont typeface="Arial" panose="020B0604020202020204" pitchFamily="34" charset="0"/>
              <a:buNone/>
            </a:pPr>
            <a:r>
              <a:rPr lang="fr-BE" altLang="fr-FR" sz="2400" b="1" i="1">
                <a:solidFill>
                  <a:srgbClr val="962C60"/>
                </a:solidFill>
              </a:rPr>
              <a:t>Calcul des pondérations </a:t>
            </a:r>
          </a:p>
          <a:p>
            <a:pPr eaLnBrk="1" hangingPunct="1">
              <a:buClr>
                <a:srgbClr val="21874E"/>
              </a:buClr>
              <a:buFont typeface="Wingdings" panose="05000000000000000000" pitchFamily="2" charset="2"/>
              <a:buChar char="ü"/>
            </a:pPr>
            <a:r>
              <a:rPr lang="fr-BE" altLang="fr-FR" sz="2400" b="1" i="1">
                <a:solidFill>
                  <a:srgbClr val="26559D"/>
                </a:solidFill>
              </a:rPr>
              <a:t>Chaque élève reçoit un </a:t>
            </a:r>
            <a:r>
              <a:rPr lang="fr-BE" altLang="fr-FR" sz="2400" b="1" i="1">
                <a:solidFill>
                  <a:srgbClr val="21874E"/>
                </a:solidFill>
              </a:rPr>
              <a:t>indice composite</a:t>
            </a:r>
            <a:r>
              <a:rPr lang="fr-BE" altLang="fr-FR" sz="2400" b="1" i="1">
                <a:solidFill>
                  <a:srgbClr val="26559D"/>
                </a:solidFill>
              </a:rPr>
              <a:t> qui est calculé sur la base de 7 critères :</a:t>
            </a:r>
          </a:p>
          <a:p>
            <a:pPr eaLnBrk="1" hangingPunct="1">
              <a:buClr>
                <a:srgbClr val="21874E"/>
              </a:buClr>
              <a:buFont typeface="Arial" panose="020B0604020202020204" pitchFamily="34" charset="0"/>
              <a:buNone/>
            </a:pPr>
            <a:endParaRPr lang="fr-BE" altLang="fr-FR" sz="1200">
              <a:solidFill>
                <a:srgbClr val="962C60"/>
              </a:solidFill>
            </a:endParaRPr>
          </a:p>
          <a:p>
            <a:pPr eaLnBrk="1" hangingPunct="1">
              <a:buClr>
                <a:srgbClr val="21874E"/>
              </a:buClr>
              <a:buFont typeface="Arial" panose="020B0604020202020204" pitchFamily="34" charset="0"/>
              <a:buNone/>
            </a:pPr>
            <a:r>
              <a:rPr lang="fr-BE" altLang="fr-FR" sz="2400" b="1" i="1" u="sng">
                <a:solidFill>
                  <a:srgbClr val="962C60"/>
                </a:solidFill>
              </a:rPr>
              <a:t>5</a:t>
            </a:r>
            <a:r>
              <a:rPr lang="fr-BE" altLang="fr-FR" sz="2400" b="1" i="1" u="sng" baseline="30000">
                <a:solidFill>
                  <a:srgbClr val="962C60"/>
                </a:solidFill>
              </a:rPr>
              <a:t>e</a:t>
            </a:r>
            <a:r>
              <a:rPr lang="fr-BE" altLang="fr-FR" sz="2400" b="1" i="1" u="sng">
                <a:solidFill>
                  <a:srgbClr val="962C60"/>
                </a:solidFill>
              </a:rPr>
              <a:t> critère</a:t>
            </a:r>
            <a:endParaRPr lang="fr-BE" altLang="fr-FR" sz="2400" b="1" i="1">
              <a:solidFill>
                <a:srgbClr val="26559D"/>
              </a:solidFill>
            </a:endParaRPr>
          </a:p>
          <a:p>
            <a:pPr marL="0" indent="0" eaLnBrk="1" hangingPunct="1">
              <a:buClr>
                <a:srgbClr val="21874E"/>
              </a:buClr>
              <a:buFont typeface="Arial" panose="020B0604020202020204" pitchFamily="34" charset="0"/>
              <a:buNone/>
            </a:pPr>
            <a:endParaRPr lang="fr-BE" altLang="fr-FR" sz="1200">
              <a:solidFill>
                <a:srgbClr val="962C60"/>
              </a:solidFill>
            </a:endParaRPr>
          </a:p>
          <a:p>
            <a:pPr marL="0" indent="0" eaLnBrk="1" hangingPunct="1">
              <a:buClr>
                <a:srgbClr val="21874E"/>
              </a:buClr>
              <a:buFont typeface="Arial" panose="020B0604020202020204" pitchFamily="34" charset="0"/>
              <a:buNone/>
            </a:pPr>
            <a:r>
              <a:rPr lang="fr-BE" altLang="fr-FR" sz="2400" b="1" i="1">
                <a:solidFill>
                  <a:srgbClr val="962C60"/>
                </a:solidFill>
              </a:rPr>
              <a:t>Offre d’enseignement dans la commune de l’école primaire</a:t>
            </a:r>
          </a:p>
          <a:p>
            <a:pPr eaLnBrk="1" hangingPunct="1">
              <a:buClr>
                <a:srgbClr val="21874E"/>
              </a:buClr>
              <a:buFont typeface="Wingdings" panose="05000000000000000000" pitchFamily="2" charset="2"/>
              <a:buChar char="ü"/>
            </a:pPr>
            <a:r>
              <a:rPr lang="fr-BE" altLang="fr-FR" sz="2400" b="1" i="1">
                <a:solidFill>
                  <a:srgbClr val="26559D"/>
                </a:solidFill>
              </a:rPr>
              <a:t>1,51 si aucun établissement secondaire sur le territoire de la commune où se trouve l’école primaire</a:t>
            </a:r>
          </a:p>
          <a:p>
            <a:pPr eaLnBrk="1" hangingPunct="1">
              <a:buClr>
                <a:srgbClr val="21874E"/>
              </a:buClr>
              <a:buFont typeface="Wingdings" panose="05000000000000000000" pitchFamily="2" charset="2"/>
              <a:buChar char="ü"/>
            </a:pPr>
            <a:endParaRPr lang="fr-BE" altLang="fr-FR" sz="2800" b="1" i="1">
              <a:solidFill>
                <a:srgbClr val="26559D"/>
              </a:solidFill>
            </a:endParaRPr>
          </a:p>
        </p:txBody>
      </p:sp>
      <p:sp>
        <p:nvSpPr>
          <p:cNvPr id="4" name="Rectangle 3">
            <a:extLst>
              <a:ext uri="{FF2B5EF4-FFF2-40B4-BE49-F238E27FC236}">
                <a16:creationId xmlns:a16="http://schemas.microsoft.com/office/drawing/2014/main" id="{692CAA57-DC41-4F92-A4FB-0A5B88BB31C7}"/>
              </a:ext>
            </a:extLst>
          </p:cNvPr>
          <p:cNvSpPr/>
          <p:nvPr/>
        </p:nvSpPr>
        <p:spPr>
          <a:xfrm>
            <a:off x="1785938" y="0"/>
            <a:ext cx="7358062" cy="1268760"/>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ous-titre 2">
            <a:extLst>
              <a:ext uri="{FF2B5EF4-FFF2-40B4-BE49-F238E27FC236}">
                <a16:creationId xmlns:a16="http://schemas.microsoft.com/office/drawing/2014/main" id="{2460F562-5D2C-4DE5-A6D4-C7A990BCC773}"/>
              </a:ext>
            </a:extLst>
          </p:cNvPr>
          <p:cNvSpPr>
            <a:spLocks noGrp="1"/>
          </p:cNvSpPr>
          <p:nvPr>
            <p:ph type="subTitle" idx="4294967295"/>
          </p:nvPr>
        </p:nvSpPr>
        <p:spPr>
          <a:xfrm>
            <a:off x="1691680" y="1700808"/>
            <a:ext cx="7200800" cy="4608512"/>
          </a:xfrm>
        </p:spPr>
        <p:txBody>
          <a:bodyPr/>
          <a:lstStyle/>
          <a:p>
            <a:pPr eaLnBrk="1" hangingPunct="1">
              <a:spcBef>
                <a:spcPts val="0"/>
              </a:spcBef>
              <a:buClr>
                <a:srgbClr val="21874E"/>
              </a:buClr>
              <a:buFont typeface="Wingdings" panose="05000000000000000000" pitchFamily="2" charset="2"/>
              <a:buChar char="ü"/>
            </a:pPr>
            <a:r>
              <a:rPr lang="fr-BE" altLang="fr-FR" sz="2400" b="1" i="1">
                <a:solidFill>
                  <a:srgbClr val="26559D"/>
                </a:solidFill>
              </a:rPr>
              <a:t>1,51 s’il y a uniquement soit une école secondaire confessionnelle, soit une école secondaire non confessionnelle sur le territoire de la commune où se trouve l’école primaire</a:t>
            </a:r>
          </a:p>
          <a:p>
            <a:pPr eaLnBrk="1" hangingPunct="1">
              <a:spcBef>
                <a:spcPts val="0"/>
              </a:spcBef>
              <a:buClr>
                <a:srgbClr val="21874E"/>
              </a:buClr>
              <a:buFont typeface="Wingdings" panose="05000000000000000000" pitchFamily="2" charset="2"/>
              <a:buChar char="ü"/>
            </a:pPr>
            <a:endParaRPr lang="fr-BE" altLang="fr-FR" sz="1200">
              <a:solidFill>
                <a:srgbClr val="26559D"/>
              </a:solidFill>
            </a:endParaRPr>
          </a:p>
          <a:p>
            <a:pPr eaLnBrk="1" hangingPunct="1">
              <a:spcBef>
                <a:spcPts val="0"/>
              </a:spcBef>
              <a:buClr>
                <a:srgbClr val="21874E"/>
              </a:buClr>
              <a:buFont typeface="Wingdings" panose="05000000000000000000" pitchFamily="2" charset="2"/>
              <a:buChar char="ü"/>
            </a:pPr>
            <a:r>
              <a:rPr lang="fr-BE" altLang="fr-FR" sz="2400" b="1" i="1">
                <a:solidFill>
                  <a:srgbClr val="26559D"/>
                </a:solidFill>
              </a:rPr>
              <a:t>1 s’il y a à la fois une école secondaire confessionnelle et non confessionnelle sur le territoire de la commune</a:t>
            </a:r>
          </a:p>
          <a:p>
            <a:pPr marL="0" indent="0" eaLnBrk="1" hangingPunct="1">
              <a:spcBef>
                <a:spcPts val="0"/>
              </a:spcBef>
              <a:buClr>
                <a:srgbClr val="21874E"/>
              </a:buClr>
              <a:buFont typeface="Arial" panose="020B0604020202020204" pitchFamily="34" charset="0"/>
              <a:buNone/>
            </a:pPr>
            <a:endParaRPr lang="fr-BE" altLang="fr-FR" sz="1200" b="1" i="1">
              <a:solidFill>
                <a:srgbClr val="962C60"/>
              </a:solidFill>
            </a:endParaRPr>
          </a:p>
          <a:p>
            <a:pPr marL="0" indent="0" eaLnBrk="1" hangingPunct="1">
              <a:spcBef>
                <a:spcPts val="0"/>
              </a:spcBef>
              <a:buClr>
                <a:srgbClr val="21874E"/>
              </a:buClr>
              <a:buFont typeface="Arial" panose="020B0604020202020204" pitchFamily="34" charset="0"/>
              <a:buNone/>
            </a:pPr>
            <a:r>
              <a:rPr lang="fr-BE" altLang="fr-FR" sz="2400" b="1" i="1">
                <a:solidFill>
                  <a:srgbClr val="962C60"/>
                </a:solidFill>
              </a:rPr>
              <a:t>Si application de l’indice 1,51, le critère n°6 vaut toujours 1 (voir dia suivante)</a:t>
            </a:r>
          </a:p>
          <a:p>
            <a:pPr eaLnBrk="1" hangingPunct="1">
              <a:buClr>
                <a:srgbClr val="21874E"/>
              </a:buClr>
              <a:buFont typeface="Arial" panose="020B0604020202020204" pitchFamily="34" charset="0"/>
              <a:buNone/>
            </a:pPr>
            <a:endParaRPr lang="fr-BE" altLang="fr-FR" sz="2800" b="1" i="1">
              <a:solidFill>
                <a:srgbClr val="26559D"/>
              </a:solidFill>
            </a:endParaRPr>
          </a:p>
        </p:txBody>
      </p:sp>
      <p:sp>
        <p:nvSpPr>
          <p:cNvPr id="4" name="Rectangle 3">
            <a:extLst>
              <a:ext uri="{FF2B5EF4-FFF2-40B4-BE49-F238E27FC236}">
                <a16:creationId xmlns:a16="http://schemas.microsoft.com/office/drawing/2014/main" id="{4191CF16-4275-4998-9CC7-EF53A74D6C6B}"/>
              </a:ext>
            </a:extLst>
          </p:cNvPr>
          <p:cNvSpPr/>
          <p:nvPr/>
        </p:nvSpPr>
        <p:spPr>
          <a:xfrm>
            <a:off x="1785938" y="0"/>
            <a:ext cx="7358062" cy="12858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ous-titre 2">
            <a:extLst>
              <a:ext uri="{FF2B5EF4-FFF2-40B4-BE49-F238E27FC236}">
                <a16:creationId xmlns:a16="http://schemas.microsoft.com/office/drawing/2014/main" id="{6F362E76-64A6-43DA-923E-3AD948CE063B}"/>
              </a:ext>
            </a:extLst>
          </p:cNvPr>
          <p:cNvSpPr>
            <a:spLocks noGrp="1"/>
          </p:cNvSpPr>
          <p:nvPr>
            <p:ph type="subTitle" idx="4294967295"/>
          </p:nvPr>
        </p:nvSpPr>
        <p:spPr>
          <a:xfrm>
            <a:off x="1691680" y="1285875"/>
            <a:ext cx="7023695" cy="5456238"/>
          </a:xfrm>
        </p:spPr>
        <p:txBody>
          <a:bodyPr/>
          <a:lstStyle/>
          <a:p>
            <a:pPr eaLnBrk="1" hangingPunct="1">
              <a:spcBef>
                <a:spcPts val="0"/>
              </a:spcBef>
              <a:buFont typeface="Arial" panose="020B0604020202020204" pitchFamily="34" charset="0"/>
              <a:buNone/>
            </a:pPr>
            <a:r>
              <a:rPr lang="fr-BE" altLang="fr-FR" sz="2400" b="1" i="1">
                <a:solidFill>
                  <a:srgbClr val="962C60"/>
                </a:solidFill>
              </a:rPr>
              <a:t>Calcul des pondérations </a:t>
            </a:r>
          </a:p>
          <a:p>
            <a:pPr eaLnBrk="1" hangingPunct="1">
              <a:spcBef>
                <a:spcPts val="0"/>
              </a:spcBef>
              <a:buClr>
                <a:srgbClr val="21874E"/>
              </a:buClr>
              <a:buFont typeface="Wingdings" panose="05000000000000000000" pitchFamily="2" charset="2"/>
              <a:buChar char="ü"/>
            </a:pPr>
            <a:r>
              <a:rPr lang="fr-BE" altLang="fr-FR" sz="2400" b="1" i="1">
                <a:solidFill>
                  <a:srgbClr val="26559D"/>
                </a:solidFill>
              </a:rPr>
              <a:t>Chaque élève reçoit un </a:t>
            </a:r>
            <a:r>
              <a:rPr lang="fr-BE" altLang="fr-FR" sz="2400" b="1" i="1">
                <a:solidFill>
                  <a:srgbClr val="21874E"/>
                </a:solidFill>
              </a:rPr>
              <a:t>indice composite</a:t>
            </a:r>
            <a:r>
              <a:rPr lang="fr-BE" altLang="fr-FR" sz="2400" b="1" i="1">
                <a:solidFill>
                  <a:srgbClr val="26559D"/>
                </a:solidFill>
              </a:rPr>
              <a:t> qui est calculé sur la base de 7 critères :</a:t>
            </a:r>
            <a:endParaRPr lang="fr-BE" altLang="fr-FR" sz="2400" b="1" i="1">
              <a:solidFill>
                <a:srgbClr val="26559D"/>
              </a:solidFill>
              <a:cs typeface="Calibri" panose="020F0502020204030204" pitchFamily="34" charset="0"/>
            </a:endParaRPr>
          </a:p>
          <a:p>
            <a:pPr eaLnBrk="1" hangingPunct="1">
              <a:spcBef>
                <a:spcPts val="0"/>
              </a:spcBef>
              <a:buFont typeface="Arial" panose="020B0604020202020204" pitchFamily="34" charset="0"/>
              <a:buNone/>
            </a:pPr>
            <a:endParaRPr lang="fr-BE" altLang="fr-FR" sz="1200">
              <a:solidFill>
                <a:srgbClr val="962C60"/>
              </a:solidFill>
            </a:endParaRPr>
          </a:p>
          <a:p>
            <a:pPr eaLnBrk="1" hangingPunct="1">
              <a:spcBef>
                <a:spcPts val="0"/>
              </a:spcBef>
              <a:buFont typeface="Arial" panose="020B0604020202020204" pitchFamily="34" charset="0"/>
              <a:buNone/>
            </a:pPr>
            <a:r>
              <a:rPr lang="fr-BE" altLang="fr-FR" sz="2400" b="1" i="1" u="sng">
                <a:solidFill>
                  <a:srgbClr val="962C60"/>
                </a:solidFill>
              </a:rPr>
              <a:t>6</a:t>
            </a:r>
            <a:r>
              <a:rPr lang="fr-BE" altLang="fr-FR" sz="2400" b="1" i="1" u="sng" baseline="30000">
                <a:solidFill>
                  <a:srgbClr val="962C60"/>
                </a:solidFill>
              </a:rPr>
              <a:t>e</a:t>
            </a:r>
            <a:r>
              <a:rPr lang="fr-BE" altLang="fr-FR" sz="2400" b="1" i="1" u="sng">
                <a:solidFill>
                  <a:srgbClr val="962C60"/>
                </a:solidFill>
              </a:rPr>
              <a:t> critère</a:t>
            </a:r>
            <a:endParaRPr lang="fr-BE" altLang="fr-FR" sz="2400" b="1" i="1">
              <a:solidFill>
                <a:srgbClr val="962C60"/>
              </a:solidFill>
              <a:cs typeface="Calibri" panose="020F0502020204030204" pitchFamily="34" charset="0"/>
            </a:endParaRPr>
          </a:p>
          <a:p>
            <a:pPr eaLnBrk="1" hangingPunct="1">
              <a:spcBef>
                <a:spcPts val="0"/>
              </a:spcBef>
              <a:buFont typeface="Arial" panose="020B0604020202020204" pitchFamily="34" charset="0"/>
              <a:buNone/>
            </a:pPr>
            <a:endParaRPr lang="fr-BE" altLang="fr-FR" sz="1200">
              <a:solidFill>
                <a:srgbClr val="21874E"/>
              </a:solidFill>
            </a:endParaRPr>
          </a:p>
          <a:p>
            <a:pPr marL="0" indent="0" eaLnBrk="1" hangingPunct="1">
              <a:spcBef>
                <a:spcPts val="0"/>
              </a:spcBef>
              <a:buFont typeface="Arial" panose="020B0604020202020204" pitchFamily="34" charset="0"/>
              <a:buNone/>
            </a:pPr>
            <a:r>
              <a:rPr lang="fr-BE" altLang="fr-FR" sz="2400" b="1" i="1">
                <a:solidFill>
                  <a:srgbClr val="21874E"/>
                </a:solidFill>
              </a:rPr>
              <a:t>Partenariat pédagogique</a:t>
            </a:r>
            <a:r>
              <a:rPr lang="fr-BE" altLang="fr-FR" sz="2400" b="1" i="1">
                <a:solidFill>
                  <a:srgbClr val="962C60"/>
                </a:solidFill>
              </a:rPr>
              <a:t> (convention de partenariat d’une école secondaire avec au moins 3 écoles fondamentales dont au moins 1 avec indice socio-économique défavorisé). Uniquement si école non adossée.</a:t>
            </a:r>
            <a:endParaRPr lang="fr-BE" altLang="fr-FR" sz="2400" b="1" i="1">
              <a:solidFill>
                <a:srgbClr val="962C60"/>
              </a:solidFill>
              <a:cs typeface="Calibri" panose="020F0502020204030204" pitchFamily="34" charset="0"/>
            </a:endParaRPr>
          </a:p>
          <a:p>
            <a:pPr eaLnBrk="1" hangingPunct="1">
              <a:spcBef>
                <a:spcPts val="0"/>
              </a:spcBef>
              <a:buClr>
                <a:srgbClr val="21874E"/>
              </a:buClr>
              <a:buFont typeface="Calibri" panose="020F0502020204030204" pitchFamily="34" charset="0"/>
              <a:buChar char="="/>
            </a:pPr>
            <a:r>
              <a:rPr lang="fr-BE" altLang="fr-FR" sz="2400" b="1" i="1">
                <a:solidFill>
                  <a:srgbClr val="962C60"/>
                </a:solidFill>
              </a:rPr>
              <a:t>1,51</a:t>
            </a:r>
            <a:endParaRPr lang="fr-BE" altLang="fr-FR" sz="2400" b="1" i="1">
              <a:solidFill>
                <a:srgbClr val="962C60"/>
              </a:solidFill>
              <a:cs typeface="Calibri" panose="020F0502020204030204" pitchFamily="34" charset="0"/>
            </a:endParaRPr>
          </a:p>
          <a:p>
            <a:pPr eaLnBrk="1" hangingPunct="1">
              <a:spcBef>
                <a:spcPts val="0"/>
              </a:spcBef>
              <a:buClr>
                <a:srgbClr val="21874E"/>
              </a:buClr>
              <a:buFont typeface="Calibri" panose="020F0502020204030204" pitchFamily="34" charset="0"/>
              <a:buChar char="="/>
            </a:pPr>
            <a:r>
              <a:rPr lang="fr-BE" altLang="fr-FR" sz="2400" b="1" i="1">
                <a:solidFill>
                  <a:srgbClr val="962C60"/>
                </a:solidFill>
              </a:rPr>
              <a:t>sinon 1 </a:t>
            </a:r>
            <a:br>
              <a:rPr lang="fr-BE" altLang="fr-FR" sz="2400" b="1" i="1">
                <a:solidFill>
                  <a:srgbClr val="962C60"/>
                </a:solidFill>
                <a:cs typeface="Calibri" panose="020F0502020204030204" pitchFamily="34" charset="0"/>
              </a:rPr>
            </a:br>
            <a:r>
              <a:rPr lang="fr-BE" altLang="fr-FR" sz="2400" b="1" i="1">
                <a:solidFill>
                  <a:srgbClr val="962C60"/>
                </a:solidFill>
              </a:rPr>
              <a:t>-&gt; voir schémas : circulaire 7887 p.35 (fondamental) et circulaire 7886 p.46 (secondaire)</a:t>
            </a:r>
            <a:endParaRPr lang="fr-BE" altLang="fr-FR" sz="2400" b="1" i="1">
              <a:solidFill>
                <a:srgbClr val="962C60"/>
              </a:solidFill>
              <a:cs typeface="Calibri" panose="020F0502020204030204" pitchFamily="34" charset="0"/>
            </a:endParaRPr>
          </a:p>
        </p:txBody>
      </p:sp>
      <p:sp>
        <p:nvSpPr>
          <p:cNvPr id="4" name="Rectangle 3">
            <a:extLst>
              <a:ext uri="{FF2B5EF4-FFF2-40B4-BE49-F238E27FC236}">
                <a16:creationId xmlns:a16="http://schemas.microsoft.com/office/drawing/2014/main" id="{3B851670-B07F-4E68-8201-D0E142E14CA9}"/>
              </a:ext>
            </a:extLst>
          </p:cNvPr>
          <p:cNvSpPr/>
          <p:nvPr/>
        </p:nvSpPr>
        <p:spPr>
          <a:xfrm>
            <a:off x="1785938" y="0"/>
            <a:ext cx="7358062" cy="12858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ous-titre 2">
            <a:extLst>
              <a:ext uri="{FF2B5EF4-FFF2-40B4-BE49-F238E27FC236}">
                <a16:creationId xmlns:a16="http://schemas.microsoft.com/office/drawing/2014/main" id="{2881271E-F226-4E9C-A953-26C05BC1172D}"/>
              </a:ext>
            </a:extLst>
          </p:cNvPr>
          <p:cNvSpPr>
            <a:spLocks noGrp="1"/>
          </p:cNvSpPr>
          <p:nvPr>
            <p:ph type="subTitle" idx="4294967295"/>
          </p:nvPr>
        </p:nvSpPr>
        <p:spPr>
          <a:xfrm>
            <a:off x="1691680" y="1285875"/>
            <a:ext cx="7200800" cy="4929188"/>
          </a:xfrm>
        </p:spPr>
        <p:txBody>
          <a:bodyPr/>
          <a:lstStyle/>
          <a:p>
            <a:pPr eaLnBrk="1" hangingPunct="1">
              <a:buClr>
                <a:srgbClr val="21874E"/>
              </a:buClr>
              <a:buFont typeface="Arial" panose="020B0604020202020204" pitchFamily="34" charset="0"/>
              <a:buNone/>
            </a:pPr>
            <a:r>
              <a:rPr lang="fr-BE" altLang="fr-FR" sz="2400" b="1" i="1">
                <a:solidFill>
                  <a:srgbClr val="962C60"/>
                </a:solidFill>
              </a:rPr>
              <a:t>Calcul des pondérations :</a:t>
            </a:r>
          </a:p>
          <a:p>
            <a:pPr eaLnBrk="1" hangingPunct="1">
              <a:buClr>
                <a:srgbClr val="21874E"/>
              </a:buClr>
              <a:buFont typeface="Wingdings" panose="05000000000000000000" pitchFamily="2" charset="2"/>
              <a:buChar char="ü"/>
            </a:pPr>
            <a:r>
              <a:rPr lang="fr-BE" altLang="fr-FR" sz="2400" b="1" i="1">
                <a:solidFill>
                  <a:srgbClr val="26559D"/>
                </a:solidFill>
              </a:rPr>
              <a:t>Chaque élève reçoit un </a:t>
            </a:r>
            <a:r>
              <a:rPr lang="fr-BE" altLang="fr-FR" sz="2400" b="1" i="1">
                <a:solidFill>
                  <a:srgbClr val="21874E"/>
                </a:solidFill>
              </a:rPr>
              <a:t>indice composite </a:t>
            </a:r>
            <a:r>
              <a:rPr lang="fr-BE" altLang="fr-FR" sz="2400" b="1" i="1">
                <a:solidFill>
                  <a:srgbClr val="26559D"/>
                </a:solidFill>
              </a:rPr>
              <a:t>qui est calculé sur la base de 7 critères :</a:t>
            </a:r>
          </a:p>
          <a:p>
            <a:pPr eaLnBrk="1" hangingPunct="1">
              <a:buFont typeface="Arial" panose="020B0604020202020204" pitchFamily="34" charset="0"/>
              <a:buNone/>
            </a:pPr>
            <a:endParaRPr lang="fr-BE" altLang="fr-FR" sz="1200">
              <a:solidFill>
                <a:srgbClr val="962C60"/>
              </a:solidFill>
            </a:endParaRPr>
          </a:p>
          <a:p>
            <a:pPr eaLnBrk="1" hangingPunct="1">
              <a:buFont typeface="Arial" panose="020B0604020202020204" pitchFamily="34" charset="0"/>
              <a:buNone/>
            </a:pPr>
            <a:r>
              <a:rPr lang="fr-BE" altLang="fr-FR" sz="2400" b="1" i="1" u="sng">
                <a:solidFill>
                  <a:srgbClr val="962C60"/>
                </a:solidFill>
              </a:rPr>
              <a:t>7</a:t>
            </a:r>
            <a:r>
              <a:rPr lang="fr-BE" altLang="fr-FR" sz="2400" b="1" i="1" u="sng" baseline="30000">
                <a:solidFill>
                  <a:srgbClr val="962C60"/>
                </a:solidFill>
              </a:rPr>
              <a:t>e</a:t>
            </a:r>
            <a:r>
              <a:rPr lang="fr-BE" altLang="fr-FR" sz="2400" b="1" i="1" u="sng">
                <a:solidFill>
                  <a:srgbClr val="962C60"/>
                </a:solidFill>
              </a:rPr>
              <a:t> critère</a:t>
            </a:r>
            <a:endParaRPr lang="fr-BE" altLang="fr-FR" sz="2400" b="1" i="1">
              <a:solidFill>
                <a:srgbClr val="962C60"/>
              </a:solidFill>
            </a:endParaRPr>
          </a:p>
          <a:p>
            <a:pPr eaLnBrk="1" hangingPunct="1">
              <a:buFont typeface="Arial" panose="020B0604020202020204" pitchFamily="34" charset="0"/>
              <a:buNone/>
            </a:pPr>
            <a:endParaRPr lang="fr-BE" altLang="fr-FR" sz="1200">
              <a:solidFill>
                <a:srgbClr val="962C60"/>
              </a:solidFill>
            </a:endParaRPr>
          </a:p>
          <a:p>
            <a:pPr marL="0" indent="0" eaLnBrk="1" hangingPunct="1">
              <a:buFont typeface="Arial" panose="020B0604020202020204" pitchFamily="34" charset="0"/>
              <a:buNone/>
            </a:pPr>
            <a:r>
              <a:rPr lang="fr-BE" altLang="fr-FR" sz="2400" b="1" i="1">
                <a:solidFill>
                  <a:srgbClr val="962C60"/>
                </a:solidFill>
              </a:rPr>
              <a:t>Poursuite </a:t>
            </a:r>
            <a:r>
              <a:rPr lang="fr-BE" altLang="fr-FR" sz="2400" b="1" i="1">
                <a:solidFill>
                  <a:srgbClr val="21874E"/>
                </a:solidFill>
              </a:rPr>
              <a:t>immersion</a:t>
            </a:r>
            <a:r>
              <a:rPr lang="fr-BE" altLang="fr-FR" sz="2400" b="1" i="1">
                <a:solidFill>
                  <a:srgbClr val="962C60"/>
                </a:solidFill>
              </a:rPr>
              <a:t> (même langue depuis la 3</a:t>
            </a:r>
            <a:r>
              <a:rPr lang="fr-BE" altLang="fr-FR" sz="2400" b="1" i="1" baseline="30000">
                <a:solidFill>
                  <a:srgbClr val="962C60"/>
                </a:solidFill>
              </a:rPr>
              <a:t>ème</a:t>
            </a:r>
            <a:r>
              <a:rPr lang="fr-BE" altLang="fr-FR" sz="2400" b="1" i="1">
                <a:solidFill>
                  <a:srgbClr val="962C60"/>
                </a:solidFill>
              </a:rPr>
              <a:t> primaire au moins)</a:t>
            </a:r>
          </a:p>
          <a:p>
            <a:pPr eaLnBrk="1" hangingPunct="1">
              <a:buClr>
                <a:srgbClr val="21874E"/>
              </a:buClr>
              <a:buFont typeface="Calibri" panose="020F0502020204030204" pitchFamily="34" charset="0"/>
              <a:buChar char="="/>
            </a:pPr>
            <a:r>
              <a:rPr lang="fr-BE" altLang="fr-FR" sz="2400" b="1" i="1">
                <a:solidFill>
                  <a:srgbClr val="962C60"/>
                </a:solidFill>
              </a:rPr>
              <a:t>1,18</a:t>
            </a:r>
          </a:p>
          <a:p>
            <a:pPr eaLnBrk="1" hangingPunct="1">
              <a:buClr>
                <a:srgbClr val="21874E"/>
              </a:buClr>
              <a:buFont typeface="Calibri" panose="020F0502020204030204" pitchFamily="34" charset="0"/>
              <a:buChar char="="/>
            </a:pPr>
            <a:r>
              <a:rPr lang="fr-BE" altLang="fr-FR" sz="2400" b="1" i="1">
                <a:solidFill>
                  <a:srgbClr val="962C60"/>
                </a:solidFill>
              </a:rPr>
              <a:t>sinon 1</a:t>
            </a:r>
          </a:p>
          <a:p>
            <a:pPr eaLnBrk="1" hangingPunct="1">
              <a:buClr>
                <a:srgbClr val="21874E"/>
              </a:buClr>
              <a:buFont typeface="Wingdings" panose="05000000000000000000" pitchFamily="2" charset="2"/>
              <a:buChar char="ü"/>
            </a:pPr>
            <a:endParaRPr lang="fr-BE" altLang="fr-FR" sz="2800" b="1" i="1">
              <a:solidFill>
                <a:srgbClr val="26559D"/>
              </a:solidFill>
            </a:endParaRPr>
          </a:p>
        </p:txBody>
      </p:sp>
      <p:sp>
        <p:nvSpPr>
          <p:cNvPr id="4" name="Rectangle 3">
            <a:extLst>
              <a:ext uri="{FF2B5EF4-FFF2-40B4-BE49-F238E27FC236}">
                <a16:creationId xmlns:a16="http://schemas.microsoft.com/office/drawing/2014/main" id="{8C76D122-0C43-43EF-8C02-3F929DBFBAD4}"/>
              </a:ext>
            </a:extLst>
          </p:cNvPr>
          <p:cNvSpPr/>
          <p:nvPr/>
        </p:nvSpPr>
        <p:spPr>
          <a:xfrm>
            <a:off x="1785938" y="0"/>
            <a:ext cx="7358062" cy="12858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ous-titre 2">
            <a:extLst>
              <a:ext uri="{FF2B5EF4-FFF2-40B4-BE49-F238E27FC236}">
                <a16:creationId xmlns:a16="http://schemas.microsoft.com/office/drawing/2014/main" id="{8BE0914B-5BB7-4627-AEEE-40C7F4FE341B}"/>
              </a:ext>
            </a:extLst>
          </p:cNvPr>
          <p:cNvSpPr>
            <a:spLocks noGrp="1"/>
          </p:cNvSpPr>
          <p:nvPr>
            <p:ph type="subTitle" idx="4294967295"/>
          </p:nvPr>
        </p:nvSpPr>
        <p:spPr>
          <a:xfrm>
            <a:off x="1691680" y="1268760"/>
            <a:ext cx="7023695" cy="5232053"/>
          </a:xfrm>
        </p:spPr>
        <p:txBody>
          <a:bodyPr/>
          <a:lstStyle/>
          <a:p>
            <a:pPr eaLnBrk="1" hangingPunct="1">
              <a:lnSpc>
                <a:spcPct val="150000"/>
              </a:lnSpc>
              <a:spcBef>
                <a:spcPts val="0"/>
              </a:spcBef>
              <a:buFont typeface="Arial" panose="020B0604020202020204" pitchFamily="34" charset="0"/>
              <a:buNone/>
            </a:pPr>
            <a:r>
              <a:rPr lang="fr-BE" altLang="fr-FR" sz="2400" b="1" i="1">
                <a:solidFill>
                  <a:srgbClr val="962C60"/>
                </a:solidFill>
              </a:rPr>
              <a:t>Conclusion - pondération : </a:t>
            </a:r>
          </a:p>
          <a:p>
            <a:pPr eaLnBrk="1" hangingPunct="1">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On </a:t>
            </a:r>
            <a:r>
              <a:rPr lang="fr-BE" altLang="fr-FR" sz="2400" b="1" i="1">
                <a:solidFill>
                  <a:srgbClr val="21874E"/>
                </a:solidFill>
              </a:rPr>
              <a:t>multiplie</a:t>
            </a:r>
            <a:r>
              <a:rPr lang="fr-BE" altLang="fr-FR" sz="2400" b="1" i="1">
                <a:solidFill>
                  <a:srgbClr val="26559D"/>
                </a:solidFill>
              </a:rPr>
              <a:t> tous les indices de l’élève et ce pour tous les élèves</a:t>
            </a:r>
          </a:p>
          <a:p>
            <a:pPr eaLnBrk="1" hangingPunct="1">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On </a:t>
            </a:r>
            <a:r>
              <a:rPr lang="fr-BE" altLang="fr-FR" sz="2400" b="1" i="1">
                <a:solidFill>
                  <a:srgbClr val="21874E"/>
                </a:solidFill>
              </a:rPr>
              <a:t>classe</a:t>
            </a:r>
            <a:r>
              <a:rPr lang="fr-BE" altLang="fr-FR" sz="2400" b="1" i="1">
                <a:solidFill>
                  <a:srgbClr val="26559D"/>
                </a:solidFill>
              </a:rPr>
              <a:t> les élèves selon l’ordre décroissant de cet indice global</a:t>
            </a:r>
          </a:p>
        </p:txBody>
      </p:sp>
      <p:sp>
        <p:nvSpPr>
          <p:cNvPr id="4" name="Rectangle 3">
            <a:extLst>
              <a:ext uri="{FF2B5EF4-FFF2-40B4-BE49-F238E27FC236}">
                <a16:creationId xmlns:a16="http://schemas.microsoft.com/office/drawing/2014/main" id="{003B9DBC-8ED7-4B1E-ADE2-41C45E306A24}"/>
              </a:ext>
            </a:extLst>
          </p:cNvPr>
          <p:cNvSpPr/>
          <p:nvPr/>
        </p:nvSpPr>
        <p:spPr>
          <a:xfrm>
            <a:off x="1785938" y="0"/>
            <a:ext cx="7358062" cy="1268760"/>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1506">
                                            <p:txEl>
                                              <p:pRg st="1" end="1"/>
                                            </p:txEl>
                                          </p:spTgt>
                                        </p:tgtEl>
                                        <p:attrNameLst>
                                          <p:attrName>style.visibility</p:attrName>
                                        </p:attrNameLst>
                                      </p:cBhvr>
                                      <p:to>
                                        <p:strVal val="visible"/>
                                      </p:to>
                                    </p:set>
                                    <p:animEffect transition="in" filter="wipe(left)">
                                      <p:cBhvr>
                                        <p:cTn id="7" dur="1000"/>
                                        <p:tgtEl>
                                          <p:spTgt spid="21506">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1506">
                                            <p:txEl>
                                              <p:pRg st="2" end="2"/>
                                            </p:txEl>
                                          </p:spTgt>
                                        </p:tgtEl>
                                        <p:attrNameLst>
                                          <p:attrName>style.visibility</p:attrName>
                                        </p:attrNameLst>
                                      </p:cBhvr>
                                      <p:to>
                                        <p:strVal val="visible"/>
                                      </p:to>
                                    </p:set>
                                    <p:animEffect transition="in" filter="wipe(left)">
                                      <p:cBhvr>
                                        <p:cTn id="12" dur="1000"/>
                                        <p:tgtEl>
                                          <p:spTgt spid="2150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ous-titre 2">
            <a:extLst>
              <a:ext uri="{FF2B5EF4-FFF2-40B4-BE49-F238E27FC236}">
                <a16:creationId xmlns:a16="http://schemas.microsoft.com/office/drawing/2014/main" id="{275174BA-AE56-4922-9D9B-3E41CF7893ED}"/>
              </a:ext>
            </a:extLst>
          </p:cNvPr>
          <p:cNvSpPr>
            <a:spLocks noGrp="1"/>
          </p:cNvSpPr>
          <p:nvPr>
            <p:ph type="subTitle" idx="4294967295"/>
          </p:nvPr>
        </p:nvSpPr>
        <p:spPr>
          <a:xfrm>
            <a:off x="1714500" y="928689"/>
            <a:ext cx="7072313" cy="5929312"/>
          </a:xfrm>
        </p:spPr>
        <p:txBody>
          <a:bodyPr/>
          <a:lstStyle/>
          <a:p>
            <a:pPr marL="0" indent="0" eaLnBrk="1" hangingPunct="1">
              <a:buFont typeface="Arial" panose="020B0604020202020204" pitchFamily="34" charset="0"/>
              <a:buNone/>
            </a:pPr>
            <a:r>
              <a:rPr lang="fr-BE" altLang="fr-FR" sz="2400" b="1" i="1" u="sng">
                <a:solidFill>
                  <a:srgbClr val="26559D"/>
                </a:solidFill>
              </a:rPr>
              <a:t>Exemple</a:t>
            </a:r>
            <a:r>
              <a:rPr lang="fr-BE" altLang="fr-FR" sz="2400" b="1" i="1">
                <a:solidFill>
                  <a:srgbClr val="26559D"/>
                </a:solidFill>
              </a:rPr>
              <a:t> :</a:t>
            </a:r>
            <a:r>
              <a:rPr lang="fr-BE" altLang="fr-FR" sz="4000">
                <a:solidFill>
                  <a:srgbClr val="26559D"/>
                </a:solidFill>
              </a:rPr>
              <a:t> </a:t>
            </a:r>
            <a:r>
              <a:rPr lang="fr-BE" altLang="fr-FR" sz="1800">
                <a:solidFill>
                  <a:srgbClr val="26559D"/>
                </a:solidFill>
              </a:rPr>
              <a:t>Un élève inscrit dans une école fondamentale catholique introduit une demande d’inscription dans une école secondaire catholique</a:t>
            </a:r>
          </a:p>
          <a:p>
            <a:pPr eaLnBrk="1" hangingPunct="1">
              <a:spcBef>
                <a:spcPts val="300"/>
              </a:spcBef>
              <a:buFont typeface="Arial" panose="020B0604020202020204" pitchFamily="34" charset="0"/>
              <a:buNone/>
            </a:pPr>
            <a:r>
              <a:rPr lang="fr-BE" altLang="fr-FR" sz="2400" b="1" i="1">
                <a:solidFill>
                  <a:srgbClr val="962C60"/>
                </a:solidFill>
              </a:rPr>
              <a:t>Calcul de l’indice pondéré :</a:t>
            </a:r>
          </a:p>
          <a:p>
            <a:pPr eaLnBrk="1" hangingPunct="1">
              <a:spcBef>
                <a:spcPts val="300"/>
              </a:spcBef>
              <a:buClr>
                <a:srgbClr val="21874E"/>
              </a:buClr>
              <a:buFont typeface="Wingdings" panose="05000000000000000000" pitchFamily="2" charset="2"/>
              <a:buChar char="ü"/>
            </a:pPr>
            <a:r>
              <a:rPr lang="fr-BE" altLang="fr-FR" sz="1600" b="1" i="1">
                <a:solidFill>
                  <a:srgbClr val="26559D"/>
                </a:solidFill>
              </a:rPr>
              <a:t>École premier choix = 1,5</a:t>
            </a:r>
          </a:p>
          <a:p>
            <a:pPr eaLnBrk="1" hangingPunct="1">
              <a:spcBef>
                <a:spcPts val="300"/>
              </a:spcBef>
              <a:buClr>
                <a:srgbClr val="21874E"/>
              </a:buClr>
              <a:buFont typeface="Wingdings" panose="05000000000000000000" pitchFamily="2" charset="2"/>
              <a:buChar char="ü"/>
            </a:pPr>
            <a:r>
              <a:rPr lang="fr-BE" altLang="fr-FR" sz="1600" b="1" i="1">
                <a:solidFill>
                  <a:srgbClr val="26559D"/>
                </a:solidFill>
              </a:rPr>
              <a:t>Proximité domicile/école fondamentale catholique = 1,61 (2</a:t>
            </a:r>
            <a:r>
              <a:rPr lang="fr-BE" altLang="fr-FR" sz="1600" b="1" i="1" baseline="30000">
                <a:solidFill>
                  <a:srgbClr val="26559D"/>
                </a:solidFill>
              </a:rPr>
              <a:t>ème</a:t>
            </a:r>
            <a:r>
              <a:rPr lang="fr-BE" altLang="fr-FR" sz="1600" b="1" i="1">
                <a:solidFill>
                  <a:srgbClr val="26559D"/>
                </a:solidFill>
              </a:rPr>
              <a:t> école la plus proche au sein du réseau  catholique)</a:t>
            </a:r>
          </a:p>
          <a:p>
            <a:pPr eaLnBrk="1" hangingPunct="1">
              <a:spcBef>
                <a:spcPts val="300"/>
              </a:spcBef>
              <a:buClr>
                <a:srgbClr val="21874E"/>
              </a:buClr>
              <a:buFont typeface="Wingdings" panose="05000000000000000000" pitchFamily="2" charset="2"/>
              <a:buChar char="ü"/>
            </a:pPr>
            <a:r>
              <a:rPr lang="fr-BE" altLang="fr-FR" sz="1600" b="1" i="1">
                <a:solidFill>
                  <a:srgbClr val="26559D"/>
                </a:solidFill>
              </a:rPr>
              <a:t>Proximité domicile/ école secondaire catholique</a:t>
            </a:r>
            <a:br>
              <a:rPr lang="fr-BE" altLang="fr-FR" sz="1600" b="1" i="1">
                <a:solidFill>
                  <a:srgbClr val="26559D"/>
                </a:solidFill>
              </a:rPr>
            </a:br>
            <a:r>
              <a:rPr lang="fr-BE" altLang="fr-FR" sz="1600" b="1" i="1">
                <a:solidFill>
                  <a:srgbClr val="26559D"/>
                </a:solidFill>
              </a:rPr>
              <a:t>= 1,39 (3</a:t>
            </a:r>
            <a:r>
              <a:rPr lang="fr-BE" altLang="fr-FR" sz="1600" b="1" i="1" baseline="30000">
                <a:solidFill>
                  <a:srgbClr val="26559D"/>
                </a:solidFill>
              </a:rPr>
              <a:t>ème</a:t>
            </a:r>
            <a:r>
              <a:rPr lang="fr-BE" altLang="fr-FR" sz="1600" b="1" i="1">
                <a:solidFill>
                  <a:srgbClr val="26559D"/>
                </a:solidFill>
              </a:rPr>
              <a:t> école la plus proche au sein du réseau catholique)</a:t>
            </a:r>
          </a:p>
          <a:p>
            <a:pPr eaLnBrk="1" hangingPunct="1">
              <a:spcBef>
                <a:spcPts val="300"/>
              </a:spcBef>
              <a:buClr>
                <a:srgbClr val="21874E"/>
              </a:buClr>
              <a:buFont typeface="Wingdings" panose="05000000000000000000" pitchFamily="2" charset="2"/>
              <a:buChar char="ü"/>
            </a:pPr>
            <a:r>
              <a:rPr lang="fr-BE" altLang="fr-FR" sz="1600" b="1" i="1">
                <a:solidFill>
                  <a:srgbClr val="26559D"/>
                </a:solidFill>
              </a:rPr>
              <a:t>Proximité école fondamentale/école secondaire</a:t>
            </a:r>
            <a:br>
              <a:rPr lang="fr-BE" altLang="fr-FR" sz="1600" b="1" i="1">
                <a:solidFill>
                  <a:srgbClr val="26559D"/>
                </a:solidFill>
              </a:rPr>
            </a:br>
            <a:r>
              <a:rPr lang="fr-BE" altLang="fr-FR" sz="1600" b="1" i="1">
                <a:solidFill>
                  <a:srgbClr val="26559D"/>
                </a:solidFill>
              </a:rPr>
              <a:t>= 1,27 (inférieure ou égale à 4 km - 3</a:t>
            </a:r>
            <a:r>
              <a:rPr lang="fr-BE" altLang="fr-FR" sz="1600" b="1" i="1" baseline="30000">
                <a:solidFill>
                  <a:srgbClr val="26559D"/>
                </a:solidFill>
              </a:rPr>
              <a:t>ème</a:t>
            </a:r>
            <a:r>
              <a:rPr lang="fr-BE" altLang="fr-FR" sz="1600" b="1" i="1">
                <a:solidFill>
                  <a:srgbClr val="26559D"/>
                </a:solidFill>
              </a:rPr>
              <a:t> école primaire - 4</a:t>
            </a:r>
            <a:r>
              <a:rPr lang="fr-BE" altLang="fr-FR" sz="1600" b="1" i="1" baseline="30000">
                <a:solidFill>
                  <a:srgbClr val="26559D"/>
                </a:solidFill>
              </a:rPr>
              <a:t>ème</a:t>
            </a:r>
            <a:r>
              <a:rPr lang="fr-BE" altLang="fr-FR" sz="1600" b="1" i="1">
                <a:solidFill>
                  <a:srgbClr val="26559D"/>
                </a:solidFill>
              </a:rPr>
              <a:t> école secondaire)</a:t>
            </a:r>
          </a:p>
          <a:p>
            <a:pPr eaLnBrk="1" hangingPunct="1">
              <a:spcBef>
                <a:spcPts val="300"/>
              </a:spcBef>
              <a:buClr>
                <a:srgbClr val="21874E"/>
              </a:buClr>
              <a:buFont typeface="Wingdings" panose="05000000000000000000" pitchFamily="2" charset="2"/>
              <a:buChar char="ü"/>
            </a:pPr>
            <a:r>
              <a:rPr lang="fr-BE" altLang="fr-FR" sz="1600" b="1" i="1">
                <a:solidFill>
                  <a:srgbClr val="26559D"/>
                </a:solidFill>
              </a:rPr>
              <a:t>Offre d’enseignement dans la commune de l’école primaire = 1 (une école secondaire confessionnelle et  une non confessionnelle sur le territoire de la commune)  </a:t>
            </a:r>
          </a:p>
          <a:p>
            <a:pPr eaLnBrk="1" hangingPunct="1">
              <a:spcBef>
                <a:spcPts val="300"/>
              </a:spcBef>
              <a:buClr>
                <a:srgbClr val="21874E"/>
              </a:buClr>
              <a:buFont typeface="Wingdings" panose="05000000000000000000" pitchFamily="2" charset="2"/>
              <a:buChar char="ü"/>
            </a:pPr>
            <a:r>
              <a:rPr lang="fr-BE" altLang="fr-FR" sz="1600" b="1" i="1">
                <a:solidFill>
                  <a:srgbClr val="26559D"/>
                </a:solidFill>
              </a:rPr>
              <a:t>Pas de partenariat pédagogique</a:t>
            </a:r>
            <a:br>
              <a:rPr lang="fr-BE" altLang="fr-FR" sz="1600" b="1" i="1">
                <a:solidFill>
                  <a:srgbClr val="26559D"/>
                </a:solidFill>
              </a:rPr>
            </a:br>
            <a:r>
              <a:rPr lang="fr-BE" altLang="fr-FR" sz="1600" b="1" i="1">
                <a:solidFill>
                  <a:srgbClr val="26559D"/>
                </a:solidFill>
              </a:rPr>
              <a:t>= 1</a:t>
            </a:r>
          </a:p>
          <a:p>
            <a:pPr eaLnBrk="1" hangingPunct="1">
              <a:spcBef>
                <a:spcPts val="300"/>
              </a:spcBef>
              <a:buClr>
                <a:srgbClr val="21874E"/>
              </a:buClr>
              <a:buFont typeface="Wingdings" panose="05000000000000000000" pitchFamily="2" charset="2"/>
              <a:buChar char="ü"/>
            </a:pPr>
            <a:r>
              <a:rPr lang="fr-BE" altLang="fr-FR" sz="1600" b="1" i="1">
                <a:solidFill>
                  <a:srgbClr val="26559D"/>
                </a:solidFill>
              </a:rPr>
              <a:t>Pas de poursuite de l’immersion</a:t>
            </a:r>
            <a:br>
              <a:rPr lang="fr-BE" altLang="fr-FR" sz="1600" b="1" i="1">
                <a:solidFill>
                  <a:srgbClr val="26559D"/>
                </a:solidFill>
              </a:rPr>
            </a:br>
            <a:r>
              <a:rPr lang="fr-BE" altLang="fr-FR" sz="1600" b="1" i="1">
                <a:solidFill>
                  <a:srgbClr val="26559D"/>
                </a:solidFill>
              </a:rPr>
              <a:t>= 1</a:t>
            </a:r>
          </a:p>
          <a:p>
            <a:pPr eaLnBrk="1" hangingPunct="1">
              <a:spcBef>
                <a:spcPts val="300"/>
              </a:spcBef>
              <a:buClr>
                <a:srgbClr val="21874E"/>
              </a:buClr>
              <a:buFont typeface="Arial" panose="020B0604020202020204" pitchFamily="34" charset="0"/>
              <a:buNone/>
            </a:pPr>
            <a:r>
              <a:rPr lang="fr-BE" altLang="fr-FR" sz="2000" b="1">
                <a:solidFill>
                  <a:srgbClr val="962C60"/>
                </a:solidFill>
                <a:sym typeface="Wingdings" panose="05000000000000000000" pitchFamily="2" charset="2"/>
              </a:rPr>
              <a:t></a:t>
            </a:r>
            <a:r>
              <a:rPr lang="fr-BE" altLang="fr-FR" sz="2000" b="1" i="1" u="sng">
                <a:solidFill>
                  <a:srgbClr val="26559D"/>
                </a:solidFill>
              </a:rPr>
              <a:t>Total</a:t>
            </a:r>
            <a:r>
              <a:rPr lang="fr-BE" altLang="fr-FR" sz="2000">
                <a:solidFill>
                  <a:srgbClr val="26559D"/>
                </a:solidFill>
              </a:rPr>
              <a:t> </a:t>
            </a:r>
            <a:r>
              <a:rPr lang="fr-BE" altLang="fr-FR" sz="2000" b="1" i="1">
                <a:solidFill>
                  <a:srgbClr val="26559D"/>
                </a:solidFill>
              </a:rPr>
              <a:t>: 1,5 x 1,61 x 1,39 x 1,27 x 1 x 1 x 1 = </a:t>
            </a:r>
            <a:r>
              <a:rPr lang="fr-BE" altLang="fr-FR" sz="2000" b="1" i="1">
                <a:solidFill>
                  <a:srgbClr val="962C60"/>
                </a:solidFill>
              </a:rPr>
              <a:t>4,2631995</a:t>
            </a:r>
          </a:p>
        </p:txBody>
      </p:sp>
      <p:sp>
        <p:nvSpPr>
          <p:cNvPr id="4" name="Rectangle 3">
            <a:extLst>
              <a:ext uri="{FF2B5EF4-FFF2-40B4-BE49-F238E27FC236}">
                <a16:creationId xmlns:a16="http://schemas.microsoft.com/office/drawing/2014/main" id="{52C9B111-B2CD-404E-86C2-DEBACEA052DC}"/>
              </a:ext>
            </a:extLst>
          </p:cNvPr>
          <p:cNvSpPr/>
          <p:nvPr/>
        </p:nvSpPr>
        <p:spPr>
          <a:xfrm>
            <a:off x="1835696" y="0"/>
            <a:ext cx="7308304" cy="1196752"/>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2530">
                                            <p:txEl>
                                              <p:pRg st="2" end="2"/>
                                            </p:txEl>
                                          </p:spTgt>
                                        </p:tgtEl>
                                        <p:attrNameLst>
                                          <p:attrName>style.visibility</p:attrName>
                                        </p:attrNameLst>
                                      </p:cBhvr>
                                      <p:to>
                                        <p:strVal val="visible"/>
                                      </p:to>
                                    </p:set>
                                    <p:animEffect transition="in" filter="wipe(left)">
                                      <p:cBhvr>
                                        <p:cTn id="7" dur="1000"/>
                                        <p:tgtEl>
                                          <p:spTgt spid="22530">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2530">
                                            <p:txEl>
                                              <p:pRg st="3" end="3"/>
                                            </p:txEl>
                                          </p:spTgt>
                                        </p:tgtEl>
                                        <p:attrNameLst>
                                          <p:attrName>style.visibility</p:attrName>
                                        </p:attrNameLst>
                                      </p:cBhvr>
                                      <p:to>
                                        <p:strVal val="visible"/>
                                      </p:to>
                                    </p:set>
                                    <p:animEffect transition="in" filter="wipe(left)">
                                      <p:cBhvr>
                                        <p:cTn id="12" dur="1000"/>
                                        <p:tgtEl>
                                          <p:spTgt spid="22530">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2530">
                                            <p:txEl>
                                              <p:pRg st="4" end="4"/>
                                            </p:txEl>
                                          </p:spTgt>
                                        </p:tgtEl>
                                        <p:attrNameLst>
                                          <p:attrName>style.visibility</p:attrName>
                                        </p:attrNameLst>
                                      </p:cBhvr>
                                      <p:to>
                                        <p:strVal val="visible"/>
                                      </p:to>
                                    </p:set>
                                    <p:animEffect transition="in" filter="wipe(left)">
                                      <p:cBhvr>
                                        <p:cTn id="17" dur="1000"/>
                                        <p:tgtEl>
                                          <p:spTgt spid="22530">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2530">
                                            <p:txEl>
                                              <p:pRg st="5" end="5"/>
                                            </p:txEl>
                                          </p:spTgt>
                                        </p:tgtEl>
                                        <p:attrNameLst>
                                          <p:attrName>style.visibility</p:attrName>
                                        </p:attrNameLst>
                                      </p:cBhvr>
                                      <p:to>
                                        <p:strVal val="visible"/>
                                      </p:to>
                                    </p:set>
                                    <p:animEffect transition="in" filter="wipe(left)">
                                      <p:cBhvr>
                                        <p:cTn id="22" dur="1000"/>
                                        <p:tgtEl>
                                          <p:spTgt spid="22530">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2530">
                                            <p:txEl>
                                              <p:pRg st="6" end="6"/>
                                            </p:txEl>
                                          </p:spTgt>
                                        </p:tgtEl>
                                        <p:attrNameLst>
                                          <p:attrName>style.visibility</p:attrName>
                                        </p:attrNameLst>
                                      </p:cBhvr>
                                      <p:to>
                                        <p:strVal val="visible"/>
                                      </p:to>
                                    </p:set>
                                    <p:animEffect transition="in" filter="wipe(left)">
                                      <p:cBhvr>
                                        <p:cTn id="27" dur="1000"/>
                                        <p:tgtEl>
                                          <p:spTgt spid="22530">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2530">
                                            <p:txEl>
                                              <p:pRg st="8" end="8"/>
                                            </p:txEl>
                                          </p:spTgt>
                                        </p:tgtEl>
                                        <p:attrNameLst>
                                          <p:attrName>style.visibility</p:attrName>
                                        </p:attrNameLst>
                                      </p:cBhvr>
                                      <p:to>
                                        <p:strVal val="visible"/>
                                      </p:to>
                                    </p:set>
                                    <p:animEffect transition="in" filter="wipe(left)">
                                      <p:cBhvr>
                                        <p:cTn id="32" dur="1000"/>
                                        <p:tgtEl>
                                          <p:spTgt spid="22530">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22530">
                                            <p:txEl>
                                              <p:pRg st="7" end="7"/>
                                            </p:txEl>
                                          </p:spTgt>
                                        </p:tgtEl>
                                        <p:attrNameLst>
                                          <p:attrName>style.visibility</p:attrName>
                                        </p:attrNameLst>
                                      </p:cBhvr>
                                      <p:to>
                                        <p:strVal val="visible"/>
                                      </p:to>
                                    </p:set>
                                    <p:animEffect transition="in" filter="wipe(left)">
                                      <p:cBhvr>
                                        <p:cTn id="37" dur="1000"/>
                                        <p:tgtEl>
                                          <p:spTgt spid="22530">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22530">
                                            <p:txEl>
                                              <p:pRg st="9" end="9"/>
                                            </p:txEl>
                                          </p:spTgt>
                                        </p:tgtEl>
                                        <p:attrNameLst>
                                          <p:attrName>style.visibility</p:attrName>
                                        </p:attrNameLst>
                                      </p:cBhvr>
                                      <p:to>
                                        <p:strVal val="visible"/>
                                      </p:to>
                                    </p:set>
                                    <p:animEffect transition="in" filter="wipe(left)">
                                      <p:cBhvr>
                                        <p:cTn id="42" dur="1000"/>
                                        <p:tgtEl>
                                          <p:spTgt spid="2253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ous-titre 2">
            <a:extLst>
              <a:ext uri="{FF2B5EF4-FFF2-40B4-BE49-F238E27FC236}">
                <a16:creationId xmlns:a16="http://schemas.microsoft.com/office/drawing/2014/main" id="{12094A81-6604-4888-84E0-115D6631DF1A}"/>
              </a:ext>
            </a:extLst>
          </p:cNvPr>
          <p:cNvSpPr>
            <a:spLocks noGrp="1"/>
          </p:cNvSpPr>
          <p:nvPr>
            <p:ph type="subTitle" idx="4294967295"/>
          </p:nvPr>
        </p:nvSpPr>
        <p:spPr>
          <a:xfrm>
            <a:off x="1691680" y="1250157"/>
            <a:ext cx="7200800" cy="2898924"/>
          </a:xfrm>
        </p:spPr>
        <p:txBody>
          <a:bodyPr/>
          <a:lstStyle/>
          <a:p>
            <a:pPr marL="533400" indent="-533400" eaLnBrk="1" hangingPunct="1">
              <a:lnSpc>
                <a:spcPct val="150000"/>
              </a:lnSpc>
              <a:spcBef>
                <a:spcPts val="0"/>
              </a:spcBef>
              <a:buClr>
                <a:srgbClr val="21874E"/>
              </a:buClr>
              <a:buFont typeface="Wingdings" panose="05000000000000000000" pitchFamily="2" charset="2"/>
              <a:buChar char=""/>
            </a:pPr>
            <a:r>
              <a:rPr lang="fr-BE" altLang="fr-FR" sz="2800" b="1" i="1">
                <a:solidFill>
                  <a:srgbClr val="26559D"/>
                </a:solidFill>
              </a:rPr>
              <a:t>Uniquement pour une </a:t>
            </a:r>
            <a:r>
              <a:rPr lang="fr-BE" altLang="fr-FR" sz="2800" b="1" i="1">
                <a:solidFill>
                  <a:srgbClr val="21874E"/>
                </a:solidFill>
              </a:rPr>
              <a:t>première</a:t>
            </a:r>
            <a:r>
              <a:rPr lang="fr-BE" altLang="fr-FR" sz="2800" b="1" i="1">
                <a:solidFill>
                  <a:srgbClr val="26559D"/>
                </a:solidFill>
              </a:rPr>
              <a:t> inscription en première année </a:t>
            </a:r>
            <a:r>
              <a:rPr lang="fr-BE" altLang="fr-FR" sz="2800" b="1" i="1">
                <a:solidFill>
                  <a:srgbClr val="21874E"/>
                </a:solidFill>
              </a:rPr>
              <a:t>commune </a:t>
            </a:r>
            <a:r>
              <a:rPr lang="fr-BE" altLang="fr-FR" sz="2800" b="1" i="1">
                <a:solidFill>
                  <a:srgbClr val="26559D"/>
                </a:solidFill>
              </a:rPr>
              <a:t>de l’enseignement </a:t>
            </a:r>
            <a:r>
              <a:rPr lang="fr-BE" altLang="fr-FR" sz="2800" b="1" i="1">
                <a:solidFill>
                  <a:srgbClr val="21874E"/>
                </a:solidFill>
              </a:rPr>
              <a:t>ordinaire</a:t>
            </a:r>
          </a:p>
        </p:txBody>
      </p:sp>
      <p:sp>
        <p:nvSpPr>
          <p:cNvPr id="3" name="Rectangle 2">
            <a:extLst>
              <a:ext uri="{FF2B5EF4-FFF2-40B4-BE49-F238E27FC236}">
                <a16:creationId xmlns:a16="http://schemas.microsoft.com/office/drawing/2014/main" id="{D8B83281-BC20-4C08-A0C3-610D0F5D83A5}"/>
              </a:ext>
            </a:extLst>
          </p:cNvPr>
          <p:cNvSpPr/>
          <p:nvPr/>
        </p:nvSpPr>
        <p:spPr>
          <a:xfrm>
            <a:off x="1785938"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3200" b="1" i="1"/>
              <a:t>Pour qui ?</a:t>
            </a:r>
          </a:p>
        </p:txBody>
      </p:sp>
    </p:spTree>
  </p:cSld>
  <p:clrMapOvr>
    <a:masterClrMapping/>
  </p:clrMapOvr>
  <p:transition spd="med">
    <p:strips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ous-titre 2">
            <a:extLst>
              <a:ext uri="{FF2B5EF4-FFF2-40B4-BE49-F238E27FC236}">
                <a16:creationId xmlns:a16="http://schemas.microsoft.com/office/drawing/2014/main" id="{E88B39D4-D031-418C-8D1F-C0BE8F42D6E9}"/>
              </a:ext>
            </a:extLst>
          </p:cNvPr>
          <p:cNvSpPr>
            <a:spLocks noGrp="1"/>
          </p:cNvSpPr>
          <p:nvPr>
            <p:ph type="subTitle" idx="4294967295"/>
          </p:nvPr>
        </p:nvSpPr>
        <p:spPr>
          <a:xfrm>
            <a:off x="1691680" y="1268760"/>
            <a:ext cx="7200800" cy="4786313"/>
          </a:xfrm>
        </p:spPr>
        <p:txBody>
          <a:bodyPr/>
          <a:lstStyle/>
          <a:p>
            <a:pPr eaLnBrk="1" hangingPunct="1">
              <a:lnSpc>
                <a:spcPct val="150000"/>
              </a:lnSpc>
              <a:spcBef>
                <a:spcPts val="0"/>
              </a:spcBef>
              <a:buFont typeface="Arial" panose="020B0604020202020204" pitchFamily="34" charset="0"/>
              <a:buNone/>
            </a:pPr>
            <a:r>
              <a:rPr lang="fr-BE" altLang="fr-FR" sz="2800" b="1" i="1" u="sng">
                <a:solidFill>
                  <a:srgbClr val="26559D"/>
                </a:solidFill>
              </a:rPr>
              <a:t>Si ex-aequo</a:t>
            </a:r>
            <a:r>
              <a:rPr lang="fr-BE" altLang="fr-FR" sz="2800" b="1">
                <a:solidFill>
                  <a:srgbClr val="26559D"/>
                </a:solidFill>
              </a:rPr>
              <a:t> : </a:t>
            </a:r>
          </a:p>
          <a:p>
            <a:pPr eaLnBrk="1" hangingPunct="1">
              <a:lnSpc>
                <a:spcPct val="150000"/>
              </a:lnSpc>
              <a:spcBef>
                <a:spcPts val="0"/>
              </a:spcBef>
              <a:buClr>
                <a:srgbClr val="21874E"/>
              </a:buClr>
              <a:buFont typeface="Wingdings" panose="05000000000000000000" pitchFamily="2" charset="2"/>
              <a:buChar char="ü"/>
            </a:pPr>
            <a:r>
              <a:rPr lang="fr-BE" altLang="fr-FR" sz="2400" b="1" i="1">
                <a:solidFill>
                  <a:srgbClr val="21874E"/>
                </a:solidFill>
              </a:rPr>
              <a:t>Indice socio-économique </a:t>
            </a:r>
            <a:r>
              <a:rPr lang="fr-BE" altLang="fr-FR" sz="2400" b="1" i="1">
                <a:solidFill>
                  <a:srgbClr val="26559D"/>
                </a:solidFill>
              </a:rPr>
              <a:t>des élèves (selon leur quartier)</a:t>
            </a:r>
          </a:p>
          <a:p>
            <a:pPr eaLnBrk="1" hangingPunct="1">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Si nouvelle égalité : </a:t>
            </a:r>
            <a:r>
              <a:rPr lang="fr-BE" altLang="fr-FR" sz="2400" b="1" i="1">
                <a:solidFill>
                  <a:srgbClr val="21874E"/>
                </a:solidFill>
              </a:rPr>
              <a:t>distance domicile-école secondaire</a:t>
            </a:r>
          </a:p>
        </p:txBody>
      </p:sp>
      <p:sp>
        <p:nvSpPr>
          <p:cNvPr id="4" name="Rectangle 3">
            <a:extLst>
              <a:ext uri="{FF2B5EF4-FFF2-40B4-BE49-F238E27FC236}">
                <a16:creationId xmlns:a16="http://schemas.microsoft.com/office/drawing/2014/main" id="{C1C99FE2-7896-4185-AAAE-939CC0FDF6F5}"/>
              </a:ext>
            </a:extLst>
          </p:cNvPr>
          <p:cNvSpPr/>
          <p:nvPr/>
        </p:nvSpPr>
        <p:spPr>
          <a:xfrm>
            <a:off x="1785938" y="0"/>
            <a:ext cx="7358062" cy="1268760"/>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3554">
                                            <p:txEl>
                                              <p:pRg st="1" end="1"/>
                                            </p:txEl>
                                          </p:spTgt>
                                        </p:tgtEl>
                                        <p:attrNameLst>
                                          <p:attrName>style.visibility</p:attrName>
                                        </p:attrNameLst>
                                      </p:cBhvr>
                                      <p:to>
                                        <p:strVal val="visible"/>
                                      </p:to>
                                    </p:set>
                                    <p:animEffect transition="in" filter="wipe(left)">
                                      <p:cBhvr>
                                        <p:cTn id="7" dur="500"/>
                                        <p:tgtEl>
                                          <p:spTgt spid="23554">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3554">
                                            <p:txEl>
                                              <p:pRg st="2" end="2"/>
                                            </p:txEl>
                                          </p:spTgt>
                                        </p:tgtEl>
                                        <p:attrNameLst>
                                          <p:attrName>style.visibility</p:attrName>
                                        </p:attrNameLst>
                                      </p:cBhvr>
                                      <p:to>
                                        <p:strVal val="visible"/>
                                      </p:to>
                                    </p:set>
                                    <p:animEffect transition="in" filter="wipe(left)">
                                      <p:cBhvr>
                                        <p:cTn id="12" dur="500"/>
                                        <p:tgtEl>
                                          <p:spTgt spid="2355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8D90E595-D1CE-4523-B24E-C20A252FE202}"/>
              </a:ext>
            </a:extLst>
          </p:cNvPr>
          <p:cNvSpPr>
            <a:spLocks noGrp="1"/>
          </p:cNvSpPr>
          <p:nvPr>
            <p:ph type="subTitle" idx="4294967295"/>
          </p:nvPr>
        </p:nvSpPr>
        <p:spPr>
          <a:xfrm>
            <a:off x="1691680" y="1268759"/>
            <a:ext cx="7200800" cy="5589241"/>
          </a:xfrm>
        </p:spPr>
        <p:txBody>
          <a:bodyPr rtlCol="0">
            <a:noAutofit/>
          </a:bodyPr>
          <a:lstStyle/>
          <a:p>
            <a:pPr marL="0" indent="0" algn="just" eaLnBrk="1" fontAlgn="auto" hangingPunct="1">
              <a:spcBef>
                <a:spcPts val="0"/>
              </a:spcBef>
              <a:spcAft>
                <a:spcPts val="0"/>
              </a:spcAft>
              <a:buFont typeface="Arial" panose="020B0604020202020204" pitchFamily="34" charset="0"/>
              <a:buNone/>
              <a:defRPr/>
            </a:pPr>
            <a:r>
              <a:rPr lang="fr-BE" sz="2400" b="1" i="1">
                <a:solidFill>
                  <a:srgbClr val="962C60"/>
                </a:solidFill>
              </a:rPr>
              <a:t>Les priorités :</a:t>
            </a:r>
            <a:r>
              <a:rPr lang="fr-BE" sz="2400" b="1" i="1">
                <a:solidFill>
                  <a:srgbClr val="26559D"/>
                </a:solidFill>
              </a:rPr>
              <a:t> Selon l’ordre de pondération des élèves, application des priorités </a:t>
            </a:r>
            <a:r>
              <a:rPr lang="fr-BE" sz="2400" b="1" i="1" u="sng">
                <a:solidFill>
                  <a:srgbClr val="26559D"/>
                </a:solidFill>
              </a:rPr>
              <a:t>dans l’ordre suivant et dans l’école de la première préférence</a:t>
            </a:r>
            <a:r>
              <a:rPr lang="fr-BE" sz="2400" b="1" i="1">
                <a:solidFill>
                  <a:srgbClr val="26559D"/>
                </a:solidFill>
              </a:rPr>
              <a:t> </a:t>
            </a:r>
          </a:p>
          <a:p>
            <a:pPr marL="514350" indent="-514350" eaLnBrk="1" fontAlgn="auto" hangingPunct="1">
              <a:spcBef>
                <a:spcPts val="0"/>
              </a:spcBef>
              <a:spcAft>
                <a:spcPts val="0"/>
              </a:spcAft>
              <a:buClr>
                <a:srgbClr val="21874E"/>
              </a:buClr>
              <a:buFont typeface="+mj-lt"/>
              <a:buAutoNum type="arabicPeriod"/>
              <a:defRPr/>
            </a:pPr>
            <a:r>
              <a:rPr lang="fr-BE" sz="2200" b="1" i="1">
                <a:solidFill>
                  <a:srgbClr val="26559D"/>
                </a:solidFill>
              </a:rPr>
              <a:t>Les enfants provenant d’écoles primaires </a:t>
            </a:r>
            <a:r>
              <a:rPr lang="fr-BE" sz="2200" b="1" i="1">
                <a:solidFill>
                  <a:srgbClr val="21874E"/>
                </a:solidFill>
              </a:rPr>
              <a:t>moins favorisées (ISEF)</a:t>
            </a:r>
            <a:r>
              <a:rPr lang="fr-BE" sz="2200" b="1" i="1">
                <a:solidFill>
                  <a:srgbClr val="26559D"/>
                </a:solidFill>
              </a:rPr>
              <a:t> à concurrence de 20% des places à pourvoir (voir dia 12) </a:t>
            </a:r>
          </a:p>
          <a:p>
            <a:pPr marL="514350" indent="-514350" eaLnBrk="1" fontAlgn="auto" hangingPunct="1">
              <a:spcBef>
                <a:spcPts val="0"/>
              </a:spcBef>
              <a:spcAft>
                <a:spcPts val="0"/>
              </a:spcAft>
              <a:buClr>
                <a:srgbClr val="21874E"/>
              </a:buClr>
              <a:buFont typeface="+mj-lt"/>
              <a:buAutoNum type="arabicPeriod"/>
              <a:defRPr/>
            </a:pPr>
            <a:r>
              <a:rPr lang="fr-BE" sz="2200" b="1" i="1">
                <a:solidFill>
                  <a:srgbClr val="26559D"/>
                </a:solidFill>
              </a:rPr>
              <a:t>Les enfants </a:t>
            </a:r>
            <a:r>
              <a:rPr lang="fr-BE" sz="2200" b="1" i="1">
                <a:solidFill>
                  <a:srgbClr val="21874E"/>
                </a:solidFill>
              </a:rPr>
              <a:t>frères ou sœurs </a:t>
            </a:r>
            <a:r>
              <a:rPr lang="fr-BE" sz="2200" b="1" i="1">
                <a:solidFill>
                  <a:srgbClr val="26559D"/>
                </a:solidFill>
              </a:rPr>
              <a:t>d’un enfant déjà inscrit dans l’école secondaire</a:t>
            </a:r>
          </a:p>
          <a:p>
            <a:pPr marL="514350" indent="-514350" eaLnBrk="1" fontAlgn="auto" hangingPunct="1">
              <a:spcBef>
                <a:spcPts val="0"/>
              </a:spcBef>
              <a:spcAft>
                <a:spcPts val="0"/>
              </a:spcAft>
              <a:buClr>
                <a:srgbClr val="21874E"/>
              </a:buClr>
              <a:buFont typeface="+mj-lt"/>
              <a:buAutoNum type="arabicPeriod"/>
              <a:defRPr/>
            </a:pPr>
            <a:r>
              <a:rPr lang="fr-BE" sz="2200" b="1" i="1">
                <a:solidFill>
                  <a:srgbClr val="26559D"/>
                </a:solidFill>
              </a:rPr>
              <a:t>Les enfants </a:t>
            </a:r>
            <a:r>
              <a:rPr lang="fr-BE" sz="2200" b="1" i="1">
                <a:solidFill>
                  <a:srgbClr val="21874E"/>
                </a:solidFill>
              </a:rPr>
              <a:t>en</a:t>
            </a:r>
            <a:r>
              <a:rPr lang="fr-BE" sz="2200" b="1" i="1">
                <a:solidFill>
                  <a:srgbClr val="26559D"/>
                </a:solidFill>
              </a:rPr>
              <a:t> </a:t>
            </a:r>
            <a:r>
              <a:rPr lang="fr-BE" sz="2200" b="1" i="1">
                <a:solidFill>
                  <a:srgbClr val="21874E"/>
                </a:solidFill>
              </a:rPr>
              <a:t>situation précaire </a:t>
            </a:r>
            <a:r>
              <a:rPr lang="fr-BE" sz="2200" b="1" i="1">
                <a:solidFill>
                  <a:srgbClr val="26559D"/>
                </a:solidFill>
              </a:rPr>
              <a:t>(placement en home ou en famille d’accueil)</a:t>
            </a:r>
          </a:p>
          <a:p>
            <a:pPr marL="514350" indent="-514350" eaLnBrk="1" fontAlgn="auto" hangingPunct="1">
              <a:spcBef>
                <a:spcPts val="0"/>
              </a:spcBef>
              <a:spcAft>
                <a:spcPts val="0"/>
              </a:spcAft>
              <a:buClr>
                <a:srgbClr val="21874E"/>
              </a:buClr>
              <a:buFont typeface="+mj-lt"/>
              <a:buAutoNum type="arabicPeriod"/>
              <a:defRPr/>
            </a:pPr>
            <a:r>
              <a:rPr lang="fr-BE" sz="2200" b="1" i="1">
                <a:solidFill>
                  <a:srgbClr val="26559D"/>
                </a:solidFill>
              </a:rPr>
              <a:t>Les enfants </a:t>
            </a:r>
            <a:r>
              <a:rPr lang="fr-BE" sz="2200" b="1" i="1">
                <a:solidFill>
                  <a:srgbClr val="21874E"/>
                </a:solidFill>
              </a:rPr>
              <a:t>à besoins spécifiques</a:t>
            </a:r>
            <a:r>
              <a:rPr lang="fr-BE" sz="2200" b="1" i="1">
                <a:solidFill>
                  <a:srgbClr val="26559D"/>
                </a:solidFill>
              </a:rPr>
              <a:t> (intégration permanente totale, handicap avéré)</a:t>
            </a:r>
          </a:p>
          <a:p>
            <a:pPr marL="514350" indent="-514350" eaLnBrk="1" fontAlgn="auto" hangingPunct="1">
              <a:spcBef>
                <a:spcPts val="0"/>
              </a:spcBef>
              <a:spcAft>
                <a:spcPts val="0"/>
              </a:spcAft>
              <a:buClr>
                <a:srgbClr val="21874E"/>
              </a:buClr>
              <a:buFont typeface="+mj-lt"/>
              <a:buAutoNum type="arabicPeriod"/>
              <a:defRPr/>
            </a:pPr>
            <a:r>
              <a:rPr lang="fr-BE" sz="2200" b="1" i="1">
                <a:solidFill>
                  <a:srgbClr val="26559D"/>
                </a:solidFill>
              </a:rPr>
              <a:t>Les élèves fréquentant un </a:t>
            </a:r>
            <a:r>
              <a:rPr lang="fr-BE" sz="2200" b="1" i="1">
                <a:solidFill>
                  <a:srgbClr val="21874E"/>
                </a:solidFill>
              </a:rPr>
              <a:t>internat</a:t>
            </a:r>
            <a:r>
              <a:rPr lang="fr-BE" sz="2200" b="1" i="1">
                <a:solidFill>
                  <a:srgbClr val="26559D"/>
                </a:solidFill>
              </a:rPr>
              <a:t> lié à l’école secondaire</a:t>
            </a:r>
          </a:p>
          <a:p>
            <a:pPr marL="514350" indent="-514350" eaLnBrk="1" fontAlgn="auto" hangingPunct="1">
              <a:spcBef>
                <a:spcPts val="0"/>
              </a:spcBef>
              <a:spcAft>
                <a:spcPts val="0"/>
              </a:spcAft>
              <a:buClr>
                <a:srgbClr val="21874E"/>
              </a:buClr>
              <a:buFont typeface="+mj-lt"/>
              <a:buAutoNum type="arabicPeriod"/>
              <a:defRPr/>
            </a:pPr>
            <a:r>
              <a:rPr lang="fr-BE" sz="2200" b="1" i="1">
                <a:solidFill>
                  <a:srgbClr val="26559D"/>
                </a:solidFill>
              </a:rPr>
              <a:t>Les enfants des </a:t>
            </a:r>
            <a:r>
              <a:rPr lang="fr-BE" sz="2200" b="1" i="1">
                <a:solidFill>
                  <a:srgbClr val="21874E"/>
                </a:solidFill>
              </a:rPr>
              <a:t>membres du personnel</a:t>
            </a:r>
            <a:r>
              <a:rPr lang="fr-BE" sz="2200" b="1" i="1">
                <a:solidFill>
                  <a:srgbClr val="26559D"/>
                </a:solidFill>
              </a:rPr>
              <a:t>, toutes catégories</a:t>
            </a:r>
          </a:p>
          <a:p>
            <a:pPr marL="514350" indent="-514350" eaLnBrk="1" fontAlgn="auto" hangingPunct="1">
              <a:spcBef>
                <a:spcPts val="0"/>
              </a:spcBef>
              <a:spcAft>
                <a:spcPts val="0"/>
              </a:spcAft>
              <a:buClr>
                <a:srgbClr val="21874E"/>
              </a:buClr>
              <a:buFont typeface="Arial" charset="0"/>
              <a:buAutoNum type="arabicPeriod" startAt="4"/>
              <a:defRPr/>
            </a:pPr>
            <a:endParaRPr lang="fr-BE" sz="2600" b="1" i="1">
              <a:solidFill>
                <a:srgbClr val="26559D"/>
              </a:solidFill>
            </a:endParaRPr>
          </a:p>
        </p:txBody>
      </p:sp>
      <p:sp>
        <p:nvSpPr>
          <p:cNvPr id="5" name="Rectangle 4">
            <a:extLst>
              <a:ext uri="{FF2B5EF4-FFF2-40B4-BE49-F238E27FC236}">
                <a16:creationId xmlns:a16="http://schemas.microsoft.com/office/drawing/2014/main" id="{48B69FA1-C547-4325-B4EE-F46234517122}"/>
              </a:ext>
            </a:extLst>
          </p:cNvPr>
          <p:cNvSpPr/>
          <p:nvPr/>
        </p:nvSpPr>
        <p:spPr>
          <a:xfrm>
            <a:off x="1785938" y="-1"/>
            <a:ext cx="7358062" cy="1268759"/>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1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1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u contenu 2">
            <a:extLst>
              <a:ext uri="{FF2B5EF4-FFF2-40B4-BE49-F238E27FC236}">
                <a16:creationId xmlns:a16="http://schemas.microsoft.com/office/drawing/2014/main" id="{592B170B-92B0-41EE-BD41-F02116352D93}"/>
              </a:ext>
            </a:extLst>
          </p:cNvPr>
          <p:cNvSpPr>
            <a:spLocks noGrp="1"/>
          </p:cNvSpPr>
          <p:nvPr>
            <p:ph idx="4294967295"/>
          </p:nvPr>
        </p:nvSpPr>
        <p:spPr>
          <a:xfrm>
            <a:off x="1691681" y="1268760"/>
            <a:ext cx="7166570" cy="5303490"/>
          </a:xfrm>
        </p:spPr>
        <p:txBody>
          <a:bodyPr/>
          <a:lstStyle/>
          <a:p>
            <a:pPr lvl="4" indent="-1701800">
              <a:lnSpc>
                <a:spcPct val="150000"/>
              </a:lnSpc>
              <a:spcBef>
                <a:spcPts val="0"/>
              </a:spcBef>
              <a:buFont typeface="Arial" panose="020B0604020202020204" pitchFamily="34" charset="0"/>
              <a:buNone/>
            </a:pPr>
            <a:r>
              <a:rPr lang="fr-BE" altLang="fr-FR" sz="2800" b="1" i="1">
                <a:solidFill>
                  <a:srgbClr val="962C60"/>
                </a:solidFill>
              </a:rPr>
              <a:t>Concrètement :</a:t>
            </a:r>
          </a:p>
          <a:p>
            <a:pPr>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Les écoles encodent les demandes d’inscription dans un logiciel de l’Administration qui fait le calcul des pondérations et prend en compte les priorités</a:t>
            </a:r>
          </a:p>
          <a:p>
            <a:endParaRPr lang="fr-BE" altLang="fr-FR" sz="2800" b="1" i="1">
              <a:solidFill>
                <a:srgbClr val="26559D"/>
              </a:solidFill>
            </a:endParaRPr>
          </a:p>
        </p:txBody>
      </p:sp>
      <p:sp>
        <p:nvSpPr>
          <p:cNvPr id="4" name="Rectangle 3">
            <a:extLst>
              <a:ext uri="{FF2B5EF4-FFF2-40B4-BE49-F238E27FC236}">
                <a16:creationId xmlns:a16="http://schemas.microsoft.com/office/drawing/2014/main" id="{B55439B0-75FF-4593-9138-378C4F4A071E}"/>
              </a:ext>
            </a:extLst>
          </p:cNvPr>
          <p:cNvSpPr/>
          <p:nvPr/>
        </p:nvSpPr>
        <p:spPr>
          <a:xfrm>
            <a:off x="1785938" y="0"/>
            <a:ext cx="7358062" cy="1268760"/>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ous-titre 2">
            <a:extLst>
              <a:ext uri="{FF2B5EF4-FFF2-40B4-BE49-F238E27FC236}">
                <a16:creationId xmlns:a16="http://schemas.microsoft.com/office/drawing/2014/main" id="{B3998A6C-4581-4E6A-8428-0F66B53CA5BA}"/>
              </a:ext>
            </a:extLst>
          </p:cNvPr>
          <p:cNvSpPr>
            <a:spLocks noGrp="1"/>
          </p:cNvSpPr>
          <p:nvPr>
            <p:ph type="subTitle" idx="4294967295"/>
          </p:nvPr>
        </p:nvSpPr>
        <p:spPr>
          <a:xfrm>
            <a:off x="1691680" y="1412776"/>
            <a:ext cx="7200801" cy="5256584"/>
          </a:xfrm>
        </p:spPr>
        <p:txBody>
          <a:bodyPr/>
          <a:lstStyle/>
          <a:p>
            <a:pPr eaLnBrk="1" hangingPunct="1">
              <a:spcBef>
                <a:spcPts val="0"/>
              </a:spcBef>
              <a:buFont typeface="Arial" panose="020B0604020202020204" pitchFamily="34" charset="0"/>
              <a:buNone/>
            </a:pPr>
            <a:r>
              <a:rPr lang="fr-BE" altLang="fr-FR" sz="2400" b="1" i="1" u="sng">
                <a:solidFill>
                  <a:srgbClr val="26559D"/>
                </a:solidFill>
              </a:rPr>
              <a:t>Conclusion - 3</a:t>
            </a:r>
            <a:r>
              <a:rPr lang="fr-BE" altLang="fr-FR" sz="2400" b="1" i="1" u="sng" baseline="30000">
                <a:solidFill>
                  <a:srgbClr val="26559D"/>
                </a:solidFill>
              </a:rPr>
              <a:t>e</a:t>
            </a:r>
            <a:r>
              <a:rPr lang="fr-BE" altLang="fr-FR" sz="2400" b="1" i="1" u="sng">
                <a:solidFill>
                  <a:srgbClr val="26559D"/>
                </a:solidFill>
              </a:rPr>
              <a:t> étape</a:t>
            </a:r>
            <a:r>
              <a:rPr lang="fr-BE" altLang="fr-FR" sz="2400" b="1" i="1">
                <a:solidFill>
                  <a:srgbClr val="26559D"/>
                </a:solidFill>
              </a:rPr>
              <a:t> :</a:t>
            </a:r>
          </a:p>
          <a:p>
            <a:pPr eaLnBrk="1" hangingPunct="1">
              <a:spcBef>
                <a:spcPts val="0"/>
              </a:spcBef>
              <a:buFont typeface="Arial" panose="020B0604020202020204" pitchFamily="34" charset="0"/>
              <a:buNone/>
            </a:pPr>
            <a:endParaRPr lang="fr-BE" altLang="fr-FR" sz="1200">
              <a:solidFill>
                <a:srgbClr val="26559D"/>
              </a:solidFill>
            </a:endParaRPr>
          </a:p>
          <a:p>
            <a:pPr eaLnBrk="1" hangingPunct="1">
              <a:spcBef>
                <a:spcPts val="0"/>
              </a:spcBef>
              <a:buClr>
                <a:srgbClr val="21874E"/>
              </a:buClr>
              <a:buFont typeface="Wingdings" panose="05000000000000000000" pitchFamily="2" charset="2"/>
              <a:buChar char="ü"/>
            </a:pPr>
            <a:r>
              <a:rPr lang="fr-BE" altLang="fr-FR" sz="2400" b="1" i="1">
                <a:solidFill>
                  <a:srgbClr val="26559D"/>
                </a:solidFill>
              </a:rPr>
              <a:t>École </a:t>
            </a:r>
            <a:r>
              <a:rPr lang="fr-BE" altLang="fr-FR" sz="2400" b="1" i="1">
                <a:solidFill>
                  <a:srgbClr val="962C60"/>
                </a:solidFill>
              </a:rPr>
              <a:t>«</a:t>
            </a:r>
            <a:r>
              <a:rPr lang="fr-BE" altLang="fr-FR" sz="2400" b="1" i="1">
                <a:solidFill>
                  <a:srgbClr val="26559D"/>
                </a:solidFill>
              </a:rPr>
              <a:t> </a:t>
            </a:r>
            <a:r>
              <a:rPr lang="fr-BE" altLang="fr-FR" sz="2400" b="1" i="1">
                <a:solidFill>
                  <a:srgbClr val="962C60"/>
                </a:solidFill>
              </a:rPr>
              <a:t>incomplète » </a:t>
            </a:r>
            <a:r>
              <a:rPr lang="fr-BE" altLang="fr-FR" sz="2400" b="1" i="1">
                <a:solidFill>
                  <a:srgbClr val="26559D"/>
                </a:solidFill>
              </a:rPr>
              <a:t>:</a:t>
            </a:r>
            <a:br>
              <a:rPr lang="fr-BE" altLang="fr-FR" sz="2400" b="1" i="1">
                <a:solidFill>
                  <a:srgbClr val="26559D"/>
                </a:solidFill>
              </a:rPr>
            </a:br>
            <a:r>
              <a:rPr lang="fr-BE" altLang="fr-FR" sz="2400" b="1" i="1">
                <a:solidFill>
                  <a:srgbClr val="26559D"/>
                </a:solidFill>
              </a:rPr>
              <a:t>inscription à 102%, dont 20% ISEF</a:t>
            </a:r>
          </a:p>
          <a:p>
            <a:pPr eaLnBrk="1" hangingPunct="1">
              <a:spcBef>
                <a:spcPts val="0"/>
              </a:spcBef>
              <a:buClr>
                <a:srgbClr val="21874E"/>
              </a:buClr>
              <a:buFont typeface="Wingdings" panose="05000000000000000000" pitchFamily="2" charset="2"/>
              <a:buChar char="ü"/>
            </a:pPr>
            <a:endParaRPr lang="fr-BE" altLang="fr-FR" sz="2400" b="1" i="1">
              <a:solidFill>
                <a:srgbClr val="26559D"/>
              </a:solidFill>
            </a:endParaRPr>
          </a:p>
          <a:p>
            <a:pPr eaLnBrk="1" hangingPunct="1">
              <a:spcBef>
                <a:spcPts val="0"/>
              </a:spcBef>
              <a:buClr>
                <a:srgbClr val="21874E"/>
              </a:buClr>
              <a:buFont typeface="Wingdings" panose="05000000000000000000" pitchFamily="2" charset="2"/>
              <a:buChar char="ü"/>
            </a:pPr>
            <a:r>
              <a:rPr lang="fr-BE" altLang="fr-FR" sz="2400" b="1" i="1">
                <a:solidFill>
                  <a:srgbClr val="26559D"/>
                </a:solidFill>
              </a:rPr>
              <a:t>Ecole </a:t>
            </a:r>
            <a:r>
              <a:rPr lang="fr-BE" altLang="fr-FR" sz="2400" b="1" i="1">
                <a:solidFill>
                  <a:srgbClr val="962C60"/>
                </a:solidFill>
              </a:rPr>
              <a:t>« présumée incomplète » </a:t>
            </a:r>
            <a:r>
              <a:rPr lang="fr-BE" altLang="fr-FR" sz="2400" b="1" i="1">
                <a:solidFill>
                  <a:srgbClr val="26559D"/>
                </a:solidFill>
              </a:rPr>
              <a:t>: inscription de tous les élèves qui présentent leur FUI pendant la période d’enregistrement</a:t>
            </a:r>
          </a:p>
          <a:p>
            <a:pPr eaLnBrk="1" hangingPunct="1">
              <a:spcBef>
                <a:spcPts val="0"/>
              </a:spcBef>
              <a:buClr>
                <a:srgbClr val="21874E"/>
              </a:buClr>
              <a:buFont typeface="Wingdings" panose="05000000000000000000" pitchFamily="2" charset="2"/>
              <a:buChar char="ü"/>
            </a:pPr>
            <a:endParaRPr lang="fr-BE" altLang="fr-FR" sz="1200">
              <a:solidFill>
                <a:srgbClr val="26559D"/>
              </a:solidFill>
            </a:endParaRPr>
          </a:p>
          <a:p>
            <a:pPr eaLnBrk="1" hangingPunct="1">
              <a:spcBef>
                <a:spcPts val="0"/>
              </a:spcBef>
              <a:buClr>
                <a:srgbClr val="21874E"/>
              </a:buClr>
              <a:buFont typeface="Wingdings" panose="05000000000000000000" pitchFamily="2" charset="2"/>
              <a:buChar char="ü"/>
            </a:pPr>
            <a:r>
              <a:rPr lang="fr-BE" altLang="fr-FR" sz="2400" b="1" i="1">
                <a:solidFill>
                  <a:srgbClr val="26559D"/>
                </a:solidFill>
              </a:rPr>
              <a:t>Ecole </a:t>
            </a:r>
            <a:r>
              <a:rPr lang="fr-BE" altLang="fr-FR" sz="2400" b="1" i="1">
                <a:solidFill>
                  <a:srgbClr val="962C60"/>
                </a:solidFill>
              </a:rPr>
              <a:t>«</a:t>
            </a:r>
            <a:r>
              <a:rPr lang="fr-BE" altLang="fr-FR" sz="2400" b="1" i="1">
                <a:solidFill>
                  <a:srgbClr val="26559D"/>
                </a:solidFill>
              </a:rPr>
              <a:t> </a:t>
            </a:r>
            <a:r>
              <a:rPr lang="fr-BE" altLang="fr-FR" sz="2400" b="1" i="1">
                <a:solidFill>
                  <a:srgbClr val="962C60"/>
                </a:solidFill>
              </a:rPr>
              <a:t>complète » </a:t>
            </a:r>
            <a:r>
              <a:rPr lang="fr-BE" altLang="fr-FR" sz="2400" b="1" i="1">
                <a:solidFill>
                  <a:srgbClr val="26559D"/>
                </a:solidFill>
              </a:rPr>
              <a:t>:</a:t>
            </a:r>
            <a:br>
              <a:rPr lang="fr-BE" altLang="fr-FR" sz="2400" b="1" i="1">
                <a:solidFill>
                  <a:srgbClr val="26559D"/>
                </a:solidFill>
              </a:rPr>
            </a:br>
            <a:r>
              <a:rPr lang="fr-BE" altLang="fr-FR" sz="2400" b="1" i="1">
                <a:solidFill>
                  <a:srgbClr val="26559D"/>
                </a:solidFill>
              </a:rPr>
              <a:t>inscription à 80%, dont 20% ISEF</a:t>
            </a:r>
            <a:br>
              <a:rPr lang="fr-BE" altLang="fr-FR" sz="2400" b="1" i="1">
                <a:solidFill>
                  <a:srgbClr val="26559D"/>
                </a:solidFill>
              </a:rPr>
            </a:br>
            <a:r>
              <a:rPr lang="fr-BE" altLang="fr-FR" sz="2400" b="1" i="1">
                <a:solidFill>
                  <a:srgbClr val="26559D"/>
                </a:solidFill>
              </a:rPr>
              <a:t>(les 22% restant par la CIRI)</a:t>
            </a:r>
          </a:p>
          <a:p>
            <a:pPr eaLnBrk="1" hangingPunct="1">
              <a:spcBef>
                <a:spcPts val="0"/>
              </a:spcBef>
              <a:buClr>
                <a:srgbClr val="21874E"/>
              </a:buClr>
              <a:buFont typeface="Wingdings" panose="05000000000000000000" pitchFamily="2" charset="2"/>
              <a:buChar char="ü"/>
            </a:pPr>
            <a:endParaRPr lang="fr-BE" altLang="fr-FR" sz="1200">
              <a:solidFill>
                <a:srgbClr val="26559D"/>
              </a:solidFill>
            </a:endParaRPr>
          </a:p>
          <a:p>
            <a:pPr eaLnBrk="1" hangingPunct="1">
              <a:spcBef>
                <a:spcPts val="0"/>
              </a:spcBef>
              <a:buClr>
                <a:srgbClr val="21874E"/>
              </a:buClr>
              <a:buFont typeface="Wingdings" panose="05000000000000000000" pitchFamily="2" charset="2"/>
              <a:buChar char="ü"/>
            </a:pPr>
            <a:r>
              <a:rPr lang="fr-BE" altLang="fr-FR" sz="2400" b="1" i="1">
                <a:solidFill>
                  <a:srgbClr val="26559D"/>
                </a:solidFill>
              </a:rPr>
              <a:t>Renvoi à la CIRI des </a:t>
            </a:r>
            <a:r>
              <a:rPr lang="fr-BE" altLang="fr-FR" sz="2400" b="1" i="1">
                <a:solidFill>
                  <a:srgbClr val="962C60"/>
                </a:solidFill>
              </a:rPr>
              <a:t>demandes d’inscription non satisfaites</a:t>
            </a:r>
            <a:r>
              <a:rPr lang="fr-BE" altLang="fr-FR" sz="2400" b="1" i="1">
                <a:solidFill>
                  <a:srgbClr val="26559D"/>
                </a:solidFill>
              </a:rPr>
              <a:t> et des </a:t>
            </a:r>
            <a:r>
              <a:rPr lang="fr-BE" altLang="fr-FR" sz="2400" b="1" i="1">
                <a:solidFill>
                  <a:srgbClr val="962C60"/>
                </a:solidFill>
              </a:rPr>
              <a:t>places vacantes </a:t>
            </a:r>
            <a:r>
              <a:rPr lang="fr-BE" altLang="fr-FR" sz="2400" b="1" i="1">
                <a:solidFill>
                  <a:srgbClr val="26559D"/>
                </a:solidFill>
              </a:rPr>
              <a:t>dans l’école</a:t>
            </a:r>
          </a:p>
          <a:p>
            <a:pPr eaLnBrk="1" hangingPunct="1">
              <a:spcBef>
                <a:spcPts val="0"/>
              </a:spcBef>
              <a:buClr>
                <a:srgbClr val="21874E"/>
              </a:buClr>
              <a:buFont typeface="Wingdings" panose="05000000000000000000" pitchFamily="2" charset="2"/>
              <a:buChar char="ü"/>
            </a:pPr>
            <a:endParaRPr lang="fr-BE" altLang="fr-FR" sz="1200">
              <a:solidFill>
                <a:srgbClr val="26559D"/>
              </a:solidFill>
            </a:endParaRPr>
          </a:p>
        </p:txBody>
      </p:sp>
      <p:sp>
        <p:nvSpPr>
          <p:cNvPr id="4" name="Rectangle 3">
            <a:extLst>
              <a:ext uri="{FF2B5EF4-FFF2-40B4-BE49-F238E27FC236}">
                <a16:creationId xmlns:a16="http://schemas.microsoft.com/office/drawing/2014/main" id="{1C43CF1E-2BAD-42DC-9474-1537A749DBB8}"/>
              </a:ext>
            </a:extLst>
          </p:cNvPr>
          <p:cNvSpPr/>
          <p:nvPr/>
        </p:nvSpPr>
        <p:spPr>
          <a:xfrm>
            <a:off x="1785938" y="0"/>
            <a:ext cx="7358062" cy="1268760"/>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6626">
                                            <p:txEl>
                                              <p:pRg st="2" end="2"/>
                                            </p:txEl>
                                          </p:spTgt>
                                        </p:tgtEl>
                                        <p:attrNameLst>
                                          <p:attrName>style.visibility</p:attrName>
                                        </p:attrNameLst>
                                      </p:cBhvr>
                                      <p:to>
                                        <p:strVal val="visible"/>
                                      </p:to>
                                    </p:set>
                                    <p:animEffect transition="in" filter="wipe(left)">
                                      <p:cBhvr>
                                        <p:cTn id="7" dur="1000"/>
                                        <p:tgtEl>
                                          <p:spTgt spid="2662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6626">
                                            <p:txEl>
                                              <p:pRg st="4" end="4"/>
                                            </p:txEl>
                                          </p:spTgt>
                                        </p:tgtEl>
                                        <p:attrNameLst>
                                          <p:attrName>style.visibility</p:attrName>
                                        </p:attrNameLst>
                                      </p:cBhvr>
                                      <p:to>
                                        <p:strVal val="visible"/>
                                      </p:to>
                                    </p:set>
                                    <p:animEffect transition="in" filter="wipe(left)">
                                      <p:cBhvr>
                                        <p:cTn id="12" dur="1000"/>
                                        <p:tgtEl>
                                          <p:spTgt spid="26626">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6626">
                                            <p:txEl>
                                              <p:pRg st="6" end="6"/>
                                            </p:txEl>
                                          </p:spTgt>
                                        </p:tgtEl>
                                        <p:attrNameLst>
                                          <p:attrName>style.visibility</p:attrName>
                                        </p:attrNameLst>
                                      </p:cBhvr>
                                      <p:to>
                                        <p:strVal val="visible"/>
                                      </p:to>
                                    </p:set>
                                    <p:animEffect transition="in" filter="wipe(left)">
                                      <p:cBhvr>
                                        <p:cTn id="17" dur="1000"/>
                                        <p:tgtEl>
                                          <p:spTgt spid="26626">
                                            <p:txEl>
                                              <p:pRg st="6" end="6"/>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6626">
                                            <p:txEl>
                                              <p:pRg st="8" end="8"/>
                                            </p:txEl>
                                          </p:spTgt>
                                        </p:tgtEl>
                                        <p:attrNameLst>
                                          <p:attrName>style.visibility</p:attrName>
                                        </p:attrNameLst>
                                      </p:cBhvr>
                                      <p:to>
                                        <p:strVal val="visible"/>
                                      </p:to>
                                    </p:set>
                                    <p:animEffect transition="in" filter="wipe(left)">
                                      <p:cBhvr>
                                        <p:cTn id="22" dur="1000"/>
                                        <p:tgtEl>
                                          <p:spTgt spid="2662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ous-titre 2">
            <a:extLst>
              <a:ext uri="{FF2B5EF4-FFF2-40B4-BE49-F238E27FC236}">
                <a16:creationId xmlns:a16="http://schemas.microsoft.com/office/drawing/2014/main" id="{B3998A6C-4581-4E6A-8428-0F66B53CA5BA}"/>
              </a:ext>
            </a:extLst>
          </p:cNvPr>
          <p:cNvSpPr>
            <a:spLocks noGrp="1"/>
          </p:cNvSpPr>
          <p:nvPr>
            <p:ph type="subTitle" idx="4294967295"/>
          </p:nvPr>
        </p:nvSpPr>
        <p:spPr>
          <a:xfrm>
            <a:off x="1691680" y="1412776"/>
            <a:ext cx="7200801" cy="5256584"/>
          </a:xfrm>
        </p:spPr>
        <p:txBody>
          <a:bodyPr/>
          <a:lstStyle/>
          <a:p>
            <a:pPr eaLnBrk="1" hangingPunct="1">
              <a:spcBef>
                <a:spcPts val="0"/>
              </a:spcBef>
              <a:buFont typeface="Arial" panose="020B0604020202020204" pitchFamily="34" charset="0"/>
              <a:buNone/>
            </a:pPr>
            <a:r>
              <a:rPr lang="fr-BE" altLang="fr-FR" sz="2400" b="1" i="1" u="sng">
                <a:solidFill>
                  <a:srgbClr val="26559D"/>
                </a:solidFill>
              </a:rPr>
              <a:t>Conclusion - 3</a:t>
            </a:r>
            <a:r>
              <a:rPr lang="fr-BE" altLang="fr-FR" sz="2400" b="1" i="1" u="sng" baseline="30000">
                <a:solidFill>
                  <a:srgbClr val="26559D"/>
                </a:solidFill>
              </a:rPr>
              <a:t>e</a:t>
            </a:r>
            <a:r>
              <a:rPr lang="fr-BE" altLang="fr-FR" sz="2400" b="1" i="1" u="sng">
                <a:solidFill>
                  <a:srgbClr val="26559D"/>
                </a:solidFill>
              </a:rPr>
              <a:t> étape</a:t>
            </a:r>
            <a:r>
              <a:rPr lang="fr-BE" altLang="fr-FR" sz="2400" b="1" i="1">
                <a:solidFill>
                  <a:srgbClr val="26559D"/>
                </a:solidFill>
              </a:rPr>
              <a:t> :</a:t>
            </a:r>
          </a:p>
          <a:p>
            <a:pPr eaLnBrk="1" hangingPunct="1">
              <a:spcBef>
                <a:spcPts val="0"/>
              </a:spcBef>
              <a:buFont typeface="Arial" panose="020B0604020202020204" pitchFamily="34" charset="0"/>
              <a:buNone/>
            </a:pPr>
            <a:endParaRPr lang="fr-BE" altLang="fr-FR" sz="1200">
              <a:solidFill>
                <a:srgbClr val="26559D"/>
              </a:solidFill>
            </a:endParaRPr>
          </a:p>
          <a:p>
            <a:pPr eaLnBrk="1" hangingPunct="1">
              <a:spcBef>
                <a:spcPts val="0"/>
              </a:spcBef>
              <a:buClr>
                <a:srgbClr val="21874E"/>
              </a:buClr>
              <a:buFont typeface="Wingdings" panose="05000000000000000000" pitchFamily="2" charset="2"/>
              <a:buChar char="ü"/>
            </a:pPr>
            <a:endParaRPr lang="fr-BE" altLang="fr-FR" sz="1200">
              <a:solidFill>
                <a:srgbClr val="26559D"/>
              </a:solidFill>
            </a:endParaRPr>
          </a:p>
          <a:p>
            <a:pPr eaLnBrk="1" hangingPunct="1">
              <a:spcBef>
                <a:spcPts val="0"/>
              </a:spcBef>
              <a:buClr>
                <a:srgbClr val="21874E"/>
              </a:buClr>
              <a:buFont typeface="Wingdings" panose="05000000000000000000" pitchFamily="2" charset="2"/>
              <a:buChar char="ü"/>
            </a:pPr>
            <a:r>
              <a:rPr lang="fr-BE" altLang="fr-FR" sz="2400" b="1" i="1">
                <a:solidFill>
                  <a:srgbClr val="26559D"/>
                </a:solidFill>
              </a:rPr>
              <a:t>Les écoles avertissent les parents des enfants repris </a:t>
            </a:r>
            <a:r>
              <a:rPr lang="fr-BE" altLang="fr-FR" sz="2400" b="1" i="1">
                <a:solidFill>
                  <a:srgbClr val="962C60"/>
                </a:solidFill>
              </a:rPr>
              <a:t>en ordre utile</a:t>
            </a:r>
            <a:r>
              <a:rPr lang="fr-BE" altLang="fr-FR" sz="2400" b="1" i="1">
                <a:solidFill>
                  <a:srgbClr val="26559D"/>
                </a:solidFill>
              </a:rPr>
              <a:t>. Inscription après adhésion aux règlements/projets de l’école à l’aide d’une attestation d’inscription</a:t>
            </a:r>
          </a:p>
        </p:txBody>
      </p:sp>
      <p:sp>
        <p:nvSpPr>
          <p:cNvPr id="4" name="Rectangle 3">
            <a:extLst>
              <a:ext uri="{FF2B5EF4-FFF2-40B4-BE49-F238E27FC236}">
                <a16:creationId xmlns:a16="http://schemas.microsoft.com/office/drawing/2014/main" id="{1C43CF1E-2BAD-42DC-9474-1537A749DBB8}"/>
              </a:ext>
            </a:extLst>
          </p:cNvPr>
          <p:cNvSpPr/>
          <p:nvPr/>
        </p:nvSpPr>
        <p:spPr>
          <a:xfrm>
            <a:off x="1785938" y="0"/>
            <a:ext cx="7358062" cy="1268760"/>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Troisième étape :</a:t>
            </a:r>
            <a:br>
              <a:rPr lang="fr-BE" sz="2800" b="1" i="1"/>
            </a:br>
            <a:r>
              <a:rPr lang="fr-BE" sz="2800" b="1" i="1"/>
              <a:t>Gestion des inscriptions dans les écoles secondaires</a:t>
            </a:r>
          </a:p>
        </p:txBody>
      </p:sp>
    </p:spTree>
    <p:extLst>
      <p:ext uri="{BB962C8B-B14F-4D97-AF65-F5344CB8AC3E}">
        <p14:creationId xmlns:p14="http://schemas.microsoft.com/office/powerpoint/2010/main" val="657089467"/>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6626">
                                            <p:txEl>
                                              <p:pRg st="3" end="3"/>
                                            </p:txEl>
                                          </p:spTgt>
                                        </p:tgtEl>
                                        <p:attrNameLst>
                                          <p:attrName>style.visibility</p:attrName>
                                        </p:attrNameLst>
                                      </p:cBhvr>
                                      <p:to>
                                        <p:strVal val="visible"/>
                                      </p:to>
                                    </p:set>
                                    <p:animEffect transition="in" filter="wipe(left)">
                                      <p:cBhvr>
                                        <p:cTn id="7" dur="1000"/>
                                        <p:tgtEl>
                                          <p:spTgt spid="2662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ous-titre 2">
            <a:extLst>
              <a:ext uri="{FF2B5EF4-FFF2-40B4-BE49-F238E27FC236}">
                <a16:creationId xmlns:a16="http://schemas.microsoft.com/office/drawing/2014/main" id="{4B5A5577-933D-4391-BCFB-078973ED9E6A}"/>
              </a:ext>
            </a:extLst>
          </p:cNvPr>
          <p:cNvSpPr>
            <a:spLocks noGrp="1"/>
          </p:cNvSpPr>
          <p:nvPr>
            <p:ph type="subTitle" idx="4294967295"/>
          </p:nvPr>
        </p:nvSpPr>
        <p:spPr>
          <a:xfrm>
            <a:off x="1643062" y="1268760"/>
            <a:ext cx="7249417" cy="5608290"/>
          </a:xfrm>
        </p:spPr>
        <p:txBody>
          <a:bodyPr/>
          <a:lstStyle/>
          <a:p>
            <a:pPr eaLnBrk="1" hangingPunct="1">
              <a:spcBef>
                <a:spcPts val="0"/>
              </a:spcBef>
              <a:buClr>
                <a:srgbClr val="21874E"/>
              </a:buClr>
              <a:buFont typeface="Wingdings" panose="05000000000000000000" pitchFamily="2" charset="2"/>
              <a:buChar char="ü"/>
            </a:pPr>
            <a:r>
              <a:rPr lang="fr-BE" altLang="fr-FR" sz="2200" b="1" i="1">
                <a:solidFill>
                  <a:srgbClr val="962C60"/>
                </a:solidFill>
              </a:rPr>
              <a:t>CIRI</a:t>
            </a:r>
            <a:r>
              <a:rPr lang="fr-BE" altLang="fr-FR" sz="2200" b="1" i="1">
                <a:solidFill>
                  <a:srgbClr val="26559D"/>
                </a:solidFill>
              </a:rPr>
              <a:t> </a:t>
            </a:r>
            <a:r>
              <a:rPr lang="fr-BE" altLang="fr-FR" sz="2200" b="1" i="1">
                <a:solidFill>
                  <a:srgbClr val="962C60"/>
                </a:solidFill>
              </a:rPr>
              <a:t>: </a:t>
            </a:r>
            <a:r>
              <a:rPr lang="fr-BE" altLang="fr-FR" sz="2200" b="1" i="1">
                <a:solidFill>
                  <a:srgbClr val="26559D"/>
                </a:solidFill>
              </a:rPr>
              <a:t>Organe inter-réseaux dont le siège est à l’Administration</a:t>
            </a:r>
          </a:p>
          <a:p>
            <a:pPr eaLnBrk="1" hangingPunct="1">
              <a:spcBef>
                <a:spcPts val="0"/>
              </a:spcBef>
              <a:buClr>
                <a:srgbClr val="21874E"/>
              </a:buClr>
              <a:buFont typeface="Wingdings" panose="05000000000000000000" pitchFamily="2" charset="2"/>
              <a:buChar char="ü"/>
            </a:pPr>
            <a:r>
              <a:rPr lang="fr-BE" altLang="fr-FR" sz="2200" b="1" i="1">
                <a:solidFill>
                  <a:srgbClr val="962C60"/>
                </a:solidFill>
              </a:rPr>
              <a:t>Composé</a:t>
            </a:r>
            <a:r>
              <a:rPr lang="fr-BE" altLang="fr-FR" sz="2200" b="1" i="1">
                <a:solidFill>
                  <a:srgbClr val="26559D"/>
                </a:solidFill>
              </a:rPr>
              <a:t> de représentants du Gouvernement, de l’Administration, des réseaux et des parents</a:t>
            </a:r>
          </a:p>
          <a:p>
            <a:pPr eaLnBrk="1" hangingPunct="1">
              <a:spcBef>
                <a:spcPts val="0"/>
              </a:spcBef>
              <a:buClr>
                <a:srgbClr val="21874E"/>
              </a:buClr>
              <a:buFont typeface="Wingdings" panose="05000000000000000000" pitchFamily="2" charset="2"/>
              <a:buChar char="ü"/>
            </a:pPr>
            <a:r>
              <a:rPr lang="fr-BE" altLang="fr-FR" sz="2200" b="1" i="1">
                <a:solidFill>
                  <a:srgbClr val="962C60"/>
                </a:solidFill>
              </a:rPr>
              <a:t>Traitement des demandes d’inscription </a:t>
            </a:r>
            <a:r>
              <a:rPr lang="fr-BE" altLang="fr-FR" sz="2200" b="1" i="1">
                <a:solidFill>
                  <a:srgbClr val="26559D"/>
                </a:solidFill>
              </a:rPr>
              <a:t>en fonction des écoles de préférence reprises dans le formulaire</a:t>
            </a:r>
          </a:p>
          <a:p>
            <a:pPr eaLnBrk="1" hangingPunct="1">
              <a:spcBef>
                <a:spcPts val="0"/>
              </a:spcBef>
              <a:buClr>
                <a:srgbClr val="21874E"/>
              </a:buClr>
              <a:buFont typeface="Wingdings" panose="05000000000000000000" pitchFamily="2" charset="2"/>
              <a:buChar char="ü"/>
            </a:pPr>
            <a:r>
              <a:rPr lang="fr-BE" altLang="fr-FR" sz="2200" b="1" i="1">
                <a:solidFill>
                  <a:srgbClr val="962C60"/>
                </a:solidFill>
              </a:rPr>
              <a:t>Optimalisation du meilleur choix des parents,</a:t>
            </a:r>
            <a:r>
              <a:rPr lang="fr-BE" altLang="fr-FR" sz="2200" b="1" i="1">
                <a:solidFill>
                  <a:srgbClr val="26559D"/>
                </a:solidFill>
              </a:rPr>
              <a:t> en tenant compte du calcul des pondérations pour chaque école indiquée par les parents</a:t>
            </a:r>
          </a:p>
          <a:p>
            <a:pPr eaLnBrk="1" hangingPunct="1">
              <a:spcBef>
                <a:spcPts val="0"/>
              </a:spcBef>
              <a:buClr>
                <a:srgbClr val="21874E"/>
              </a:buClr>
              <a:buFont typeface="Wingdings" panose="05000000000000000000" pitchFamily="2" charset="2"/>
              <a:buChar char="ü"/>
            </a:pPr>
            <a:r>
              <a:rPr lang="fr-BE" altLang="fr-FR" sz="2200" b="1" i="1">
                <a:solidFill>
                  <a:srgbClr val="962C60"/>
                </a:solidFill>
              </a:rPr>
              <a:t>La CIRI écrit aux parents,</a:t>
            </a:r>
            <a:r>
              <a:rPr lang="fr-BE" altLang="fr-FR" sz="2200" b="1" i="1">
                <a:solidFill>
                  <a:srgbClr val="26559D"/>
                </a:solidFill>
              </a:rPr>
              <a:t> en leur indiquant l’école où leur enfant est en ordre utile et/ou les écoles où il est en liste d’attente</a:t>
            </a:r>
          </a:p>
          <a:p>
            <a:pPr eaLnBrk="1" hangingPunct="1">
              <a:spcBef>
                <a:spcPts val="0"/>
              </a:spcBef>
              <a:buClr>
                <a:srgbClr val="21874E"/>
              </a:buClr>
              <a:buFont typeface="Wingdings" panose="05000000000000000000" pitchFamily="2" charset="2"/>
              <a:buChar char="ü"/>
            </a:pPr>
            <a:r>
              <a:rPr lang="fr-BE" altLang="fr-FR" sz="2200" b="1" i="1">
                <a:solidFill>
                  <a:srgbClr val="962C60"/>
                </a:solidFill>
              </a:rPr>
              <a:t>Les écoles reçoivent leur registre </a:t>
            </a:r>
            <a:r>
              <a:rPr lang="fr-BE" altLang="fr-FR" sz="2200" b="1" i="1">
                <a:solidFill>
                  <a:srgbClr val="26559D"/>
                </a:solidFill>
              </a:rPr>
              <a:t>reprenant les élèves inscrits et ceux en liste d’attente. Inscription après adhésion aux règlements/projets de l’école</a:t>
            </a:r>
          </a:p>
        </p:txBody>
      </p:sp>
      <p:sp>
        <p:nvSpPr>
          <p:cNvPr id="4" name="Rectangle 3">
            <a:extLst>
              <a:ext uri="{FF2B5EF4-FFF2-40B4-BE49-F238E27FC236}">
                <a16:creationId xmlns:a16="http://schemas.microsoft.com/office/drawing/2014/main" id="{E1AF3A0B-6923-487B-B678-CC2920F68A32}"/>
              </a:ext>
            </a:extLst>
          </p:cNvPr>
          <p:cNvSpPr/>
          <p:nvPr/>
        </p:nvSpPr>
        <p:spPr>
          <a:xfrm>
            <a:off x="1785938"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Quatrième étape :</a:t>
            </a:r>
            <a:br>
              <a:rPr lang="fr-BE" sz="2800" b="1" i="1"/>
            </a:br>
            <a:r>
              <a:rPr lang="fr-BE" sz="2800" b="1" i="1"/>
              <a:t>Gestion des inscriptions par la CIRI</a:t>
            </a:r>
            <a:endParaRPr lang="fr-BE" sz="2800" b="1" i="1" baseline="30000"/>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Effect transition="in" filter="wipe(left)">
                                      <p:cBhvr>
                                        <p:cTn id="7" dur="1000"/>
                                        <p:tgtEl>
                                          <p:spTgt spid="2765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7650">
                                            <p:txEl>
                                              <p:pRg st="1" end="1"/>
                                            </p:txEl>
                                          </p:spTgt>
                                        </p:tgtEl>
                                        <p:attrNameLst>
                                          <p:attrName>style.visibility</p:attrName>
                                        </p:attrNameLst>
                                      </p:cBhvr>
                                      <p:to>
                                        <p:strVal val="visible"/>
                                      </p:to>
                                    </p:set>
                                    <p:animEffect transition="in" filter="wipe(left)">
                                      <p:cBhvr>
                                        <p:cTn id="12" dur="1000"/>
                                        <p:tgtEl>
                                          <p:spTgt spid="2765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7650">
                                            <p:txEl>
                                              <p:pRg st="2" end="2"/>
                                            </p:txEl>
                                          </p:spTgt>
                                        </p:tgtEl>
                                        <p:attrNameLst>
                                          <p:attrName>style.visibility</p:attrName>
                                        </p:attrNameLst>
                                      </p:cBhvr>
                                      <p:to>
                                        <p:strVal val="visible"/>
                                      </p:to>
                                    </p:set>
                                    <p:animEffect transition="in" filter="wipe(left)">
                                      <p:cBhvr>
                                        <p:cTn id="17" dur="1000"/>
                                        <p:tgtEl>
                                          <p:spTgt spid="2765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7650">
                                            <p:txEl>
                                              <p:pRg st="3" end="3"/>
                                            </p:txEl>
                                          </p:spTgt>
                                        </p:tgtEl>
                                        <p:attrNameLst>
                                          <p:attrName>style.visibility</p:attrName>
                                        </p:attrNameLst>
                                      </p:cBhvr>
                                      <p:to>
                                        <p:strVal val="visible"/>
                                      </p:to>
                                    </p:set>
                                    <p:animEffect transition="in" filter="wipe(left)">
                                      <p:cBhvr>
                                        <p:cTn id="22" dur="1000"/>
                                        <p:tgtEl>
                                          <p:spTgt spid="2765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7650">
                                            <p:txEl>
                                              <p:pRg st="4" end="4"/>
                                            </p:txEl>
                                          </p:spTgt>
                                        </p:tgtEl>
                                        <p:attrNameLst>
                                          <p:attrName>style.visibility</p:attrName>
                                        </p:attrNameLst>
                                      </p:cBhvr>
                                      <p:to>
                                        <p:strVal val="visible"/>
                                      </p:to>
                                    </p:set>
                                    <p:animEffect transition="in" filter="wipe(left)">
                                      <p:cBhvr>
                                        <p:cTn id="27" dur="1000"/>
                                        <p:tgtEl>
                                          <p:spTgt spid="27650">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7650">
                                            <p:txEl>
                                              <p:pRg st="5" end="5"/>
                                            </p:txEl>
                                          </p:spTgt>
                                        </p:tgtEl>
                                        <p:attrNameLst>
                                          <p:attrName>style.visibility</p:attrName>
                                        </p:attrNameLst>
                                      </p:cBhvr>
                                      <p:to>
                                        <p:strVal val="visible"/>
                                      </p:to>
                                    </p:set>
                                    <p:animEffect transition="in" filter="wipe(left)">
                                      <p:cBhvr>
                                        <p:cTn id="32" dur="1000"/>
                                        <p:tgtEl>
                                          <p:spTgt spid="2765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ous-titre 2">
            <a:extLst>
              <a:ext uri="{FF2B5EF4-FFF2-40B4-BE49-F238E27FC236}">
                <a16:creationId xmlns:a16="http://schemas.microsoft.com/office/drawing/2014/main" id="{44CD9902-DFB1-46A0-9181-F2EF494179B5}"/>
              </a:ext>
            </a:extLst>
          </p:cNvPr>
          <p:cNvSpPr>
            <a:spLocks noGrp="1"/>
          </p:cNvSpPr>
          <p:nvPr>
            <p:ph type="subTitle" idx="4294967295"/>
          </p:nvPr>
        </p:nvSpPr>
        <p:spPr>
          <a:xfrm>
            <a:off x="1691680" y="1268760"/>
            <a:ext cx="7200800" cy="5589240"/>
          </a:xfrm>
        </p:spPr>
        <p:txBody>
          <a:bodyPr/>
          <a:lstStyle/>
          <a:p>
            <a:pPr eaLnBrk="1" hangingPunct="1">
              <a:spcBef>
                <a:spcPts val="0"/>
              </a:spcBef>
              <a:buClr>
                <a:srgbClr val="21874E"/>
              </a:buClr>
              <a:buFont typeface="Wingdings" panose="05000000000000000000" pitchFamily="2" charset="2"/>
              <a:buChar char="ü"/>
            </a:pPr>
            <a:r>
              <a:rPr lang="fr-BE" altLang="fr-FR" sz="2400" b="1" i="1">
                <a:solidFill>
                  <a:srgbClr val="26559D"/>
                </a:solidFill>
              </a:rPr>
              <a:t>Si </a:t>
            </a:r>
            <a:r>
              <a:rPr lang="fr-BE" altLang="fr-FR" sz="2400" b="1" i="1">
                <a:solidFill>
                  <a:srgbClr val="962C60"/>
                </a:solidFill>
              </a:rPr>
              <a:t>désistement</a:t>
            </a:r>
            <a:r>
              <a:rPr lang="fr-BE" altLang="fr-FR" sz="2400" b="1" i="1">
                <a:solidFill>
                  <a:srgbClr val="26559D"/>
                </a:solidFill>
              </a:rPr>
              <a:t> dans l’école : contact (par la CIRI ou par l’école) avec les parents dont l’enfant est le premier sur la liste d’attente</a:t>
            </a:r>
          </a:p>
          <a:p>
            <a:pPr marL="0" indent="0" eaLnBrk="1" hangingPunct="1">
              <a:spcBef>
                <a:spcPts val="0"/>
              </a:spcBef>
              <a:buClr>
                <a:srgbClr val="21874E"/>
              </a:buClr>
              <a:buNone/>
            </a:pPr>
            <a:endParaRPr lang="fr-BE" altLang="fr-FR" sz="1200">
              <a:solidFill>
                <a:srgbClr val="26559D"/>
              </a:solidFill>
            </a:endParaRPr>
          </a:p>
          <a:p>
            <a:pPr eaLnBrk="1" hangingPunct="1">
              <a:spcBef>
                <a:spcPts val="0"/>
              </a:spcBef>
              <a:buClr>
                <a:srgbClr val="21874E"/>
              </a:buClr>
              <a:buFont typeface="Wingdings" panose="05000000000000000000" pitchFamily="2" charset="2"/>
              <a:buChar char="ü"/>
            </a:pPr>
            <a:r>
              <a:rPr lang="fr-BE" altLang="fr-FR" sz="2400" b="1" i="1">
                <a:solidFill>
                  <a:srgbClr val="26559D"/>
                </a:solidFill>
              </a:rPr>
              <a:t>Inscription possible </a:t>
            </a:r>
            <a:r>
              <a:rPr lang="fr-BE" altLang="fr-FR" sz="2400" b="1" i="1">
                <a:solidFill>
                  <a:srgbClr val="962C60"/>
                </a:solidFill>
              </a:rPr>
              <a:t>à partir du 25 avril </a:t>
            </a:r>
            <a:r>
              <a:rPr lang="fr-BE" altLang="fr-FR" sz="2400" b="1" i="1">
                <a:solidFill>
                  <a:srgbClr val="26559D"/>
                </a:solidFill>
              </a:rPr>
              <a:t>dans l’école, mais en fonction des places disponibles au terme des travaux de la CIRI et toujours à l’aide d’un duplicata du formulaire unique</a:t>
            </a:r>
          </a:p>
          <a:p>
            <a:pPr marL="0" indent="0" eaLnBrk="1" hangingPunct="1">
              <a:spcBef>
                <a:spcPts val="0"/>
              </a:spcBef>
              <a:buClr>
                <a:srgbClr val="21874E"/>
              </a:buClr>
              <a:buNone/>
            </a:pPr>
            <a:endParaRPr lang="fr-BE" altLang="fr-FR" sz="1200">
              <a:solidFill>
                <a:srgbClr val="26559D"/>
              </a:solidFill>
            </a:endParaRPr>
          </a:p>
          <a:p>
            <a:pPr eaLnBrk="1" hangingPunct="1">
              <a:spcBef>
                <a:spcPts val="0"/>
              </a:spcBef>
              <a:buClr>
                <a:srgbClr val="21874E"/>
              </a:buClr>
              <a:buFont typeface="Wingdings" panose="05000000000000000000" pitchFamily="2" charset="2"/>
              <a:buChar char="ü"/>
            </a:pPr>
            <a:r>
              <a:rPr lang="fr-BE" altLang="fr-FR" sz="2400" b="1" i="1">
                <a:solidFill>
                  <a:srgbClr val="26559D"/>
                </a:solidFill>
              </a:rPr>
              <a:t>Remise par l’école d’un accusé de réception</a:t>
            </a:r>
          </a:p>
          <a:p>
            <a:pPr marL="0" indent="0" eaLnBrk="1" hangingPunct="1">
              <a:spcBef>
                <a:spcPts val="0"/>
              </a:spcBef>
              <a:buClr>
                <a:srgbClr val="21874E"/>
              </a:buClr>
              <a:buNone/>
            </a:pPr>
            <a:endParaRPr lang="fr-BE" altLang="fr-FR" sz="1200">
              <a:solidFill>
                <a:srgbClr val="26559D"/>
              </a:solidFill>
            </a:endParaRPr>
          </a:p>
          <a:p>
            <a:pPr eaLnBrk="1" hangingPunct="1">
              <a:spcBef>
                <a:spcPts val="0"/>
              </a:spcBef>
              <a:buClr>
                <a:srgbClr val="21874E"/>
              </a:buClr>
              <a:buFont typeface="Wingdings" panose="05000000000000000000" pitchFamily="2" charset="2"/>
              <a:buChar char="ü"/>
            </a:pPr>
            <a:r>
              <a:rPr lang="fr-BE" altLang="fr-FR" sz="2400" b="1" i="1">
                <a:solidFill>
                  <a:srgbClr val="26559D"/>
                </a:solidFill>
              </a:rPr>
              <a:t>Les parents doivent déposer le CEB à l’école secondaire dès qu’ils en disposent</a:t>
            </a:r>
          </a:p>
        </p:txBody>
      </p:sp>
      <p:sp>
        <p:nvSpPr>
          <p:cNvPr id="3" name="Rectangle 2">
            <a:extLst>
              <a:ext uri="{FF2B5EF4-FFF2-40B4-BE49-F238E27FC236}">
                <a16:creationId xmlns:a16="http://schemas.microsoft.com/office/drawing/2014/main" id="{A954E164-22ED-4555-A0CD-4CF8B8B7A122}"/>
              </a:ext>
            </a:extLst>
          </p:cNvPr>
          <p:cNvSpPr/>
          <p:nvPr/>
        </p:nvSpPr>
        <p:spPr>
          <a:xfrm>
            <a:off x="1785938"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Cinquième étape :</a:t>
            </a:r>
            <a:br>
              <a:rPr lang="fr-BE" sz="2800" b="1" i="1"/>
            </a:br>
            <a:r>
              <a:rPr lang="fr-BE" sz="2800" b="1" i="1"/>
              <a:t>Après la période des inscriptions</a:t>
            </a:r>
            <a:endParaRPr lang="fr-BE" sz="2800" b="1" i="1" baseline="30000"/>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animEffect transition="in" filter="wipe(left)">
                                      <p:cBhvr>
                                        <p:cTn id="7" dur="1000"/>
                                        <p:tgtEl>
                                          <p:spTgt spid="286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8674">
                                            <p:txEl>
                                              <p:pRg st="2" end="2"/>
                                            </p:txEl>
                                          </p:spTgt>
                                        </p:tgtEl>
                                        <p:attrNameLst>
                                          <p:attrName>style.visibility</p:attrName>
                                        </p:attrNameLst>
                                      </p:cBhvr>
                                      <p:to>
                                        <p:strVal val="visible"/>
                                      </p:to>
                                    </p:set>
                                    <p:animEffect transition="in" filter="wipe(left)">
                                      <p:cBhvr>
                                        <p:cTn id="12" dur="1000"/>
                                        <p:tgtEl>
                                          <p:spTgt spid="2867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8674">
                                            <p:txEl>
                                              <p:pRg st="4" end="4"/>
                                            </p:txEl>
                                          </p:spTgt>
                                        </p:tgtEl>
                                        <p:attrNameLst>
                                          <p:attrName>style.visibility</p:attrName>
                                        </p:attrNameLst>
                                      </p:cBhvr>
                                      <p:to>
                                        <p:strVal val="visible"/>
                                      </p:to>
                                    </p:set>
                                    <p:animEffect transition="in" filter="wipe(left)">
                                      <p:cBhvr>
                                        <p:cTn id="17" dur="1000"/>
                                        <p:tgtEl>
                                          <p:spTgt spid="28674">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8674">
                                            <p:txEl>
                                              <p:pRg st="6" end="6"/>
                                            </p:txEl>
                                          </p:spTgt>
                                        </p:tgtEl>
                                        <p:attrNameLst>
                                          <p:attrName>style.visibility</p:attrName>
                                        </p:attrNameLst>
                                      </p:cBhvr>
                                      <p:to>
                                        <p:strVal val="visible"/>
                                      </p:to>
                                    </p:set>
                                    <p:animEffect transition="in" filter="wipe(left)">
                                      <p:cBhvr>
                                        <p:cTn id="22" dur="1000"/>
                                        <p:tgtEl>
                                          <p:spTgt spid="2867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ous-titre 2">
            <a:extLst>
              <a:ext uri="{FF2B5EF4-FFF2-40B4-BE49-F238E27FC236}">
                <a16:creationId xmlns:a16="http://schemas.microsoft.com/office/drawing/2014/main" id="{EBE46368-A46F-434A-AA0F-48953211B329}"/>
              </a:ext>
            </a:extLst>
          </p:cNvPr>
          <p:cNvSpPr>
            <a:spLocks noGrp="1"/>
          </p:cNvSpPr>
          <p:nvPr>
            <p:ph type="subTitle" idx="4294967295"/>
          </p:nvPr>
        </p:nvSpPr>
        <p:spPr>
          <a:xfrm>
            <a:off x="1691680" y="1268761"/>
            <a:ext cx="7200800" cy="5040560"/>
          </a:xfrm>
        </p:spPr>
        <p:txBody>
          <a:bodyPr/>
          <a:lstStyle/>
          <a:p>
            <a:pPr marL="179388" indent="0" eaLnBrk="1" hangingPunct="1">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Si remise de plusieurs formulaires d’inscription par les parents dans plusieurs écoles…</a:t>
            </a:r>
          </a:p>
          <a:p>
            <a:pPr marL="179388" indent="0" eaLnBrk="1" hangingPunct="1">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Si fausses déclarations de domicile…</a:t>
            </a:r>
          </a:p>
          <a:p>
            <a:pPr marL="179388" indent="0" eaLnBrk="1" hangingPunct="1">
              <a:lnSpc>
                <a:spcPct val="150000"/>
              </a:lnSpc>
              <a:spcBef>
                <a:spcPts val="0"/>
              </a:spcBef>
              <a:buFont typeface="Arial" panose="020B0604020202020204" pitchFamily="34" charset="0"/>
              <a:buNone/>
            </a:pPr>
            <a:endParaRPr lang="fr-BE" altLang="fr-FR" sz="2400">
              <a:solidFill>
                <a:srgbClr val="962C60"/>
              </a:solidFill>
            </a:endParaRPr>
          </a:p>
          <a:p>
            <a:pPr marL="179388" indent="0" eaLnBrk="1" hangingPunct="1">
              <a:lnSpc>
                <a:spcPct val="150000"/>
              </a:lnSpc>
              <a:spcBef>
                <a:spcPts val="0"/>
              </a:spcBef>
              <a:buFont typeface="Arial" panose="020B0604020202020204" pitchFamily="34" charset="0"/>
              <a:buNone/>
            </a:pPr>
            <a:r>
              <a:rPr lang="fr-BE" altLang="fr-FR" sz="2400" b="1" i="1" u="sng">
                <a:solidFill>
                  <a:srgbClr val="962C60"/>
                </a:solidFill>
              </a:rPr>
              <a:t>Sanction</a:t>
            </a:r>
            <a:r>
              <a:rPr lang="fr-BE" altLang="fr-FR" sz="2400" b="1" i="1">
                <a:solidFill>
                  <a:srgbClr val="962C60"/>
                </a:solidFill>
              </a:rPr>
              <a:t> :</a:t>
            </a:r>
            <a:br>
              <a:rPr lang="fr-BE" altLang="fr-FR" sz="2400" b="1" i="1">
                <a:solidFill>
                  <a:srgbClr val="962C60"/>
                </a:solidFill>
              </a:rPr>
            </a:br>
            <a:r>
              <a:rPr lang="fr-BE" altLang="fr-FR" sz="2400" b="1" i="1">
                <a:solidFill>
                  <a:srgbClr val="962C60"/>
                </a:solidFill>
              </a:rPr>
              <a:t>Annulation de toutes ces demandes !!!</a:t>
            </a:r>
          </a:p>
        </p:txBody>
      </p:sp>
      <p:sp>
        <p:nvSpPr>
          <p:cNvPr id="3" name="Rectangle 2">
            <a:extLst>
              <a:ext uri="{FF2B5EF4-FFF2-40B4-BE49-F238E27FC236}">
                <a16:creationId xmlns:a16="http://schemas.microsoft.com/office/drawing/2014/main" id="{73D346F2-B66E-4AA6-8F49-D12653105E36}"/>
              </a:ext>
            </a:extLst>
          </p:cNvPr>
          <p:cNvSpPr/>
          <p:nvPr/>
        </p:nvSpPr>
        <p:spPr>
          <a:xfrm>
            <a:off x="1785938"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ts val="600"/>
              </a:spcBef>
              <a:defRPr/>
            </a:pPr>
            <a:r>
              <a:rPr lang="fr-BE" sz="3200" b="1" i="1"/>
              <a:t>Si fraude…</a:t>
            </a:r>
          </a:p>
        </p:txBody>
      </p:sp>
    </p:spTree>
  </p:cSld>
  <p:clrMapOvr>
    <a:masterClrMapping/>
  </p:clrMapOvr>
  <p:transition spd="med">
    <p:strips dir="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ous-titre 2">
            <a:extLst>
              <a:ext uri="{FF2B5EF4-FFF2-40B4-BE49-F238E27FC236}">
                <a16:creationId xmlns:a16="http://schemas.microsoft.com/office/drawing/2014/main" id="{40A8445A-8278-4D29-99AE-A2B32CE05A67}"/>
              </a:ext>
            </a:extLst>
          </p:cNvPr>
          <p:cNvSpPr>
            <a:spLocks noGrp="1"/>
          </p:cNvSpPr>
          <p:nvPr>
            <p:ph type="subTitle" idx="4294967295"/>
          </p:nvPr>
        </p:nvSpPr>
        <p:spPr>
          <a:xfrm>
            <a:off x="1691680" y="1268760"/>
            <a:ext cx="7200800" cy="4320480"/>
          </a:xfrm>
        </p:spPr>
        <p:txBody>
          <a:bodyPr/>
          <a:lstStyle/>
          <a:p>
            <a:pPr marL="444500" indent="-444500" eaLnBrk="1" hangingPunct="1">
              <a:lnSpc>
                <a:spcPct val="150000"/>
              </a:lnSpc>
              <a:spcBef>
                <a:spcPts val="0"/>
              </a:spcBef>
              <a:buClr>
                <a:srgbClr val="21874E"/>
              </a:buClr>
              <a:buFont typeface="Wingdings" panose="05000000000000000000" pitchFamily="2" charset="2"/>
              <a:buChar char="ü"/>
            </a:pPr>
            <a:r>
              <a:rPr lang="fr-BE" altLang="fr-FR" sz="2800" b="1" i="1">
                <a:solidFill>
                  <a:srgbClr val="26559D"/>
                </a:solidFill>
              </a:rPr>
              <a:t>Documentation sur le site enseignement.catholique.be</a:t>
            </a:r>
          </a:p>
          <a:p>
            <a:pPr marL="444500" indent="-444500" eaLnBrk="1" hangingPunct="1">
              <a:lnSpc>
                <a:spcPct val="150000"/>
              </a:lnSpc>
              <a:spcBef>
                <a:spcPts val="0"/>
              </a:spcBef>
              <a:buClr>
                <a:srgbClr val="21874E"/>
              </a:buClr>
              <a:buFont typeface="Wingdings" panose="05000000000000000000" pitchFamily="2" charset="2"/>
              <a:buChar char="ü"/>
            </a:pPr>
            <a:r>
              <a:rPr lang="fr-BE" altLang="fr-FR" sz="2800" b="1" i="1">
                <a:solidFill>
                  <a:srgbClr val="26559D"/>
                </a:solidFill>
              </a:rPr>
              <a:t>Les directions d’école</a:t>
            </a:r>
          </a:p>
          <a:p>
            <a:pPr marL="444500" indent="-444500" eaLnBrk="1" hangingPunct="1">
              <a:lnSpc>
                <a:spcPct val="150000"/>
              </a:lnSpc>
              <a:spcBef>
                <a:spcPts val="0"/>
              </a:spcBef>
              <a:buClr>
                <a:srgbClr val="21874E"/>
              </a:buClr>
              <a:buFont typeface="Wingdings" panose="05000000000000000000" pitchFamily="2" charset="2"/>
              <a:buChar char="ü"/>
            </a:pPr>
            <a:r>
              <a:rPr lang="fr-BE" altLang="fr-FR" sz="2800" b="1" i="1">
                <a:solidFill>
                  <a:srgbClr val="26559D"/>
                </a:solidFill>
                <a:hlinkClick r:id="rId2"/>
              </a:rPr>
              <a:t>www.inscription.cfwb.be</a:t>
            </a:r>
            <a:r>
              <a:rPr lang="fr-BE" altLang="fr-FR" sz="2800" b="1" i="1">
                <a:solidFill>
                  <a:srgbClr val="26559D"/>
                </a:solidFill>
              </a:rPr>
              <a:t> </a:t>
            </a:r>
          </a:p>
          <a:p>
            <a:pPr marL="444500" indent="-444500" eaLnBrk="1" hangingPunct="1">
              <a:lnSpc>
                <a:spcPct val="150000"/>
              </a:lnSpc>
              <a:spcBef>
                <a:spcPts val="0"/>
              </a:spcBef>
              <a:buClr>
                <a:srgbClr val="21874E"/>
              </a:buClr>
              <a:buFont typeface="Wingdings" panose="05000000000000000000" pitchFamily="2" charset="2"/>
              <a:buChar char="ü"/>
            </a:pPr>
            <a:r>
              <a:rPr lang="fr-BE" altLang="fr-FR" sz="2800" b="1" i="1">
                <a:solidFill>
                  <a:srgbClr val="26559D"/>
                </a:solidFill>
              </a:rPr>
              <a:t>0800 188 55 ou </a:t>
            </a:r>
            <a:r>
              <a:rPr lang="fr-BE" altLang="fr-FR" sz="2800" b="1" i="1">
                <a:solidFill>
                  <a:srgbClr val="26559D"/>
                </a:solidFill>
                <a:hlinkClick r:id="rId3"/>
              </a:rPr>
              <a:t>inscription@cfwb.be</a:t>
            </a:r>
            <a:r>
              <a:rPr lang="fr-BE" altLang="fr-FR" sz="2800" b="1" i="1">
                <a:solidFill>
                  <a:srgbClr val="26559D"/>
                </a:solidFill>
              </a:rPr>
              <a:t> </a:t>
            </a:r>
          </a:p>
        </p:txBody>
      </p:sp>
      <p:sp>
        <p:nvSpPr>
          <p:cNvPr id="4" name="Rectangle 3">
            <a:extLst>
              <a:ext uri="{FF2B5EF4-FFF2-40B4-BE49-F238E27FC236}">
                <a16:creationId xmlns:a16="http://schemas.microsoft.com/office/drawing/2014/main" id="{FD25518A-6C8B-4BD2-9AD3-329DCA07ECE4}"/>
              </a:ext>
            </a:extLst>
          </p:cNvPr>
          <p:cNvSpPr/>
          <p:nvPr/>
        </p:nvSpPr>
        <p:spPr>
          <a:xfrm>
            <a:off x="1785938"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ts val="600"/>
              </a:spcBef>
              <a:defRPr/>
            </a:pPr>
            <a:r>
              <a:rPr lang="fr-BE" sz="3200" b="1" i="1"/>
              <a:t>Pour en savoir plus…</a:t>
            </a:r>
          </a:p>
        </p:txBody>
      </p:sp>
    </p:spTree>
  </p:cSld>
  <p:clrMapOvr>
    <a:masterClrMapping/>
  </p:clrMapOvr>
  <p:transition spd="med">
    <p:strips dir="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ous-titre 2">
            <a:extLst>
              <a:ext uri="{FF2B5EF4-FFF2-40B4-BE49-F238E27FC236}">
                <a16:creationId xmlns:a16="http://schemas.microsoft.com/office/drawing/2014/main" id="{41F46DFB-D565-4A75-BF9A-7514B8B7712C}"/>
              </a:ext>
            </a:extLst>
          </p:cNvPr>
          <p:cNvSpPr>
            <a:spLocks noGrp="1"/>
          </p:cNvSpPr>
          <p:nvPr>
            <p:ph type="subTitle" idx="4294967295"/>
          </p:nvPr>
        </p:nvSpPr>
        <p:spPr>
          <a:xfrm>
            <a:off x="1691680" y="1268760"/>
            <a:ext cx="7200800" cy="5072063"/>
          </a:xfrm>
        </p:spPr>
        <p:txBody>
          <a:bodyPr/>
          <a:lstStyle/>
          <a:p>
            <a:pPr eaLnBrk="1" hangingPunct="1">
              <a:lnSpc>
                <a:spcPct val="150000"/>
              </a:lnSpc>
              <a:spcBef>
                <a:spcPts val="0"/>
              </a:spcBef>
              <a:buClr>
                <a:srgbClr val="21874E"/>
              </a:buClr>
              <a:buFont typeface="Wingdings" pitchFamily="2" charset="2"/>
              <a:buChar char="ü"/>
              <a:defRPr/>
            </a:pPr>
            <a:r>
              <a:rPr lang="fr-BE" sz="2800" b="1" i="1">
                <a:solidFill>
                  <a:srgbClr val="26559D"/>
                </a:solidFill>
              </a:rPr>
              <a:t>Ce montage est propriété du SeGEC </a:t>
            </a:r>
          </a:p>
          <a:p>
            <a:pPr eaLnBrk="1" hangingPunct="1">
              <a:lnSpc>
                <a:spcPct val="150000"/>
              </a:lnSpc>
              <a:spcBef>
                <a:spcPts val="0"/>
              </a:spcBef>
              <a:buClr>
                <a:srgbClr val="21874E"/>
              </a:buClr>
              <a:buFont typeface="Wingdings" pitchFamily="2" charset="2"/>
              <a:buChar char="ü"/>
              <a:defRPr/>
            </a:pPr>
            <a:r>
              <a:rPr lang="fr-BE" sz="2800" b="1" i="1">
                <a:solidFill>
                  <a:srgbClr val="26559D"/>
                </a:solidFill>
              </a:rPr>
              <a:t>Pas de modification de ce montage sans accord du SeGEC</a:t>
            </a:r>
          </a:p>
          <a:p>
            <a:pPr eaLnBrk="1" hangingPunct="1">
              <a:buClr>
                <a:srgbClr val="21874E"/>
              </a:buClr>
              <a:buFont typeface="Wingdings" pitchFamily="2" charset="2"/>
              <a:buChar char="ü"/>
              <a:defRPr/>
            </a:pPr>
            <a:endParaRPr lang="fr-BE" b="1" i="1">
              <a:solidFill>
                <a:srgbClr val="26559D"/>
              </a:solidFill>
            </a:endParaRPr>
          </a:p>
          <a:p>
            <a:pPr eaLnBrk="1" hangingPunct="1">
              <a:buClr>
                <a:srgbClr val="21874E"/>
              </a:buClr>
              <a:buFont typeface="Wingdings" pitchFamily="2" charset="2"/>
              <a:buChar char="ü"/>
              <a:defRPr/>
            </a:pPr>
            <a:endParaRPr lang="fr-BE" b="1" i="1">
              <a:solidFill>
                <a:srgbClr val="26559D"/>
              </a:solidFill>
            </a:endParaRPr>
          </a:p>
          <a:p>
            <a:pPr marL="0" indent="0" eaLnBrk="1" hangingPunct="1">
              <a:spcBef>
                <a:spcPts val="0"/>
              </a:spcBef>
              <a:buClr>
                <a:srgbClr val="21874E"/>
              </a:buClr>
              <a:buFont typeface="Arial" charset="0"/>
              <a:buNone/>
              <a:defRPr/>
            </a:pPr>
            <a:endParaRPr lang="fr-BE" sz="1800" b="1" i="1">
              <a:solidFill>
                <a:srgbClr val="21874E"/>
              </a:solidFill>
            </a:endParaRPr>
          </a:p>
          <a:p>
            <a:pPr marL="0" indent="0" eaLnBrk="1" hangingPunct="1">
              <a:spcBef>
                <a:spcPts val="0"/>
              </a:spcBef>
              <a:buClr>
                <a:srgbClr val="21874E"/>
              </a:buClr>
              <a:buFont typeface="Arial" charset="0"/>
              <a:buNone/>
              <a:defRPr/>
            </a:pPr>
            <a:r>
              <a:rPr lang="fr-BE" sz="1800" b="1" i="1">
                <a:solidFill>
                  <a:srgbClr val="21874E"/>
                </a:solidFill>
              </a:rPr>
              <a:t>SeGEC ASBL</a:t>
            </a:r>
            <a:br>
              <a:rPr lang="fr-BE" sz="1800" b="1" i="1">
                <a:solidFill>
                  <a:srgbClr val="21874E"/>
                </a:solidFill>
              </a:rPr>
            </a:br>
            <a:r>
              <a:rPr lang="fr-BE" sz="1800" b="1" i="1">
                <a:solidFill>
                  <a:srgbClr val="21874E"/>
                </a:solidFill>
              </a:rPr>
              <a:t>Avenue Emmanuel Mounier 100 - 1200 Bruxelles</a:t>
            </a:r>
          </a:p>
          <a:p>
            <a:pPr marL="0" indent="0" eaLnBrk="1" hangingPunct="1">
              <a:spcBef>
                <a:spcPts val="0"/>
              </a:spcBef>
              <a:buClr>
                <a:srgbClr val="21874E"/>
              </a:buClr>
              <a:buFont typeface="Arial" charset="0"/>
              <a:buNone/>
              <a:defRPr/>
            </a:pPr>
            <a:r>
              <a:rPr lang="fr-BE" sz="1800" b="1" i="1">
                <a:solidFill>
                  <a:srgbClr val="21874E"/>
                </a:solidFill>
              </a:rPr>
              <a:t>02 256 70 11</a:t>
            </a:r>
          </a:p>
          <a:p>
            <a:pPr marL="0" indent="0" eaLnBrk="1" hangingPunct="1">
              <a:spcBef>
                <a:spcPts val="0"/>
              </a:spcBef>
              <a:buClr>
                <a:srgbClr val="21874E"/>
              </a:buClr>
              <a:buFont typeface="Arial" charset="0"/>
              <a:buNone/>
              <a:defRPr/>
            </a:pPr>
            <a:r>
              <a:rPr lang="fr-BE" sz="1800" b="1" i="1">
                <a:solidFill>
                  <a:srgbClr val="21874E"/>
                </a:solidFill>
                <a:hlinkClick r:id="rId2"/>
              </a:rPr>
              <a:t>communication@segec.be</a:t>
            </a:r>
            <a:r>
              <a:rPr lang="fr-BE" sz="1800" b="1" i="1">
                <a:solidFill>
                  <a:srgbClr val="21874E"/>
                </a:solidFill>
              </a:rPr>
              <a:t> </a:t>
            </a:r>
          </a:p>
        </p:txBody>
      </p:sp>
      <p:sp>
        <p:nvSpPr>
          <p:cNvPr id="3" name="Rectangle 2">
            <a:extLst>
              <a:ext uri="{FF2B5EF4-FFF2-40B4-BE49-F238E27FC236}">
                <a16:creationId xmlns:a16="http://schemas.microsoft.com/office/drawing/2014/main" id="{3D34F740-13B1-45AA-86E8-18CA99F2D123}"/>
              </a:ext>
            </a:extLst>
          </p:cNvPr>
          <p:cNvSpPr/>
          <p:nvPr/>
        </p:nvSpPr>
        <p:spPr>
          <a:xfrm>
            <a:off x="1785938"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eaLnBrk="1" hangingPunct="1">
              <a:defRPr/>
            </a:pPr>
            <a:r>
              <a:rPr lang="fr-BE" sz="4800" b="1" i="1" baseline="30000"/>
              <a:t>Avertissement</a:t>
            </a:r>
          </a:p>
        </p:txBody>
      </p:sp>
    </p:spTree>
  </p:cSld>
  <p:clrMapOvr>
    <a:masterClrMapping/>
  </p:clrMapOvr>
  <p:transition spd="med">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07CA6E5-884D-4DEC-8CA5-9DC740E8E377}"/>
              </a:ext>
            </a:extLst>
          </p:cNvPr>
          <p:cNvSpPr/>
          <p:nvPr/>
        </p:nvSpPr>
        <p:spPr>
          <a:xfrm>
            <a:off x="1785938"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3200" b="1" i="1"/>
              <a:t>Calendrier</a:t>
            </a:r>
          </a:p>
        </p:txBody>
      </p:sp>
      <p:sp>
        <p:nvSpPr>
          <p:cNvPr id="5" name="Sous-titre 2">
            <a:extLst>
              <a:ext uri="{FF2B5EF4-FFF2-40B4-BE49-F238E27FC236}">
                <a16:creationId xmlns:a16="http://schemas.microsoft.com/office/drawing/2014/main" id="{7F77FD5E-635C-40F3-888F-AC7301D6ECE9}"/>
              </a:ext>
            </a:extLst>
          </p:cNvPr>
          <p:cNvSpPr txBox="1">
            <a:spLocks/>
          </p:cNvSpPr>
          <p:nvPr/>
        </p:nvSpPr>
        <p:spPr bwMode="auto">
          <a:xfrm>
            <a:off x="1677988" y="1268760"/>
            <a:ext cx="7214492" cy="5040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50000"/>
              </a:lnSpc>
              <a:spcBef>
                <a:spcPts val="0"/>
              </a:spcBef>
              <a:buClr>
                <a:srgbClr val="21874E"/>
              </a:buClr>
            </a:pPr>
            <a:r>
              <a:rPr lang="fr-BE" altLang="fr-FR" sz="2800" b="1" i="1">
                <a:solidFill>
                  <a:srgbClr val="26559D"/>
                </a:solidFill>
                <a:latin typeface="+mn-lt"/>
              </a:rPr>
              <a:t>Au plus tard le 28/01 : remise du formulaire unique d’inscription (FUI) aux parents contre accusé de réception</a:t>
            </a:r>
          </a:p>
          <a:p>
            <a:pPr eaLnBrk="1" hangingPunct="1">
              <a:lnSpc>
                <a:spcPct val="150000"/>
              </a:lnSpc>
              <a:spcBef>
                <a:spcPts val="0"/>
              </a:spcBef>
              <a:buClr>
                <a:srgbClr val="21874E"/>
              </a:buClr>
            </a:pPr>
            <a:r>
              <a:rPr lang="fr-BE" altLang="fr-FR" sz="2800" b="1" i="1">
                <a:solidFill>
                  <a:srgbClr val="26559D"/>
                </a:solidFill>
                <a:latin typeface="+mn-lt"/>
              </a:rPr>
              <a:t>Du 14/02 au 11/03 inclus : dépôt du formulaire auprès de l’école secondaire</a:t>
            </a:r>
          </a:p>
          <a:p>
            <a:pPr eaLnBrk="1" hangingPunct="1">
              <a:lnSpc>
                <a:spcPct val="150000"/>
              </a:lnSpc>
              <a:spcBef>
                <a:spcPts val="0"/>
              </a:spcBef>
              <a:buClr>
                <a:srgbClr val="21874E"/>
              </a:buClr>
            </a:pPr>
            <a:r>
              <a:rPr lang="fr-BE" altLang="fr-FR" sz="2800" b="1" i="1">
                <a:solidFill>
                  <a:srgbClr val="26559D"/>
                </a:solidFill>
                <a:latin typeface="+mn-lt"/>
              </a:rPr>
              <a:t>A partir du 25/04 : reprise des inscriptions par date chronologique</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10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1000"/>
                                        <p:tgtEl>
                                          <p:spTgt spid="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ous-titre 2">
            <a:extLst>
              <a:ext uri="{FF2B5EF4-FFF2-40B4-BE49-F238E27FC236}">
                <a16:creationId xmlns:a16="http://schemas.microsoft.com/office/drawing/2014/main" id="{DC18B1DB-01D3-4BA4-8F56-CD298718997F}"/>
              </a:ext>
            </a:extLst>
          </p:cNvPr>
          <p:cNvSpPr>
            <a:spLocks noGrp="1"/>
          </p:cNvSpPr>
          <p:nvPr>
            <p:ph type="subTitle" idx="4294967295"/>
          </p:nvPr>
        </p:nvSpPr>
        <p:spPr>
          <a:xfrm>
            <a:off x="1691680" y="1268760"/>
            <a:ext cx="7200800" cy="5256584"/>
          </a:xfrm>
        </p:spPr>
        <p:txBody>
          <a:bodyPr/>
          <a:lstStyle/>
          <a:p>
            <a:pPr marL="0" indent="0" eaLnBrk="1" hangingPunct="1">
              <a:lnSpc>
                <a:spcPct val="150000"/>
              </a:lnSpc>
              <a:spcBef>
                <a:spcPts val="0"/>
              </a:spcBef>
              <a:buFont typeface="Arial" panose="020B0604020202020204" pitchFamily="34" charset="0"/>
              <a:buNone/>
              <a:defRPr/>
            </a:pPr>
            <a:r>
              <a:rPr lang="fr-BE" altLang="fr-FR" sz="2400" b="1" i="1">
                <a:solidFill>
                  <a:srgbClr val="26559D"/>
                </a:solidFill>
              </a:rPr>
              <a:t>L’école primaire ordinaire remet un </a:t>
            </a:r>
            <a:r>
              <a:rPr lang="fr-BE" altLang="fr-FR" sz="2400" b="1" i="1">
                <a:solidFill>
                  <a:srgbClr val="21874E"/>
                </a:solidFill>
              </a:rPr>
              <a:t>formulaire</a:t>
            </a:r>
            <a:r>
              <a:rPr lang="fr-BE" altLang="fr-FR" sz="2400" b="1" i="1">
                <a:solidFill>
                  <a:srgbClr val="26559D"/>
                </a:solidFill>
              </a:rPr>
              <a:t> unique d’inscription qui sera complété par la direction :</a:t>
            </a:r>
          </a:p>
          <a:p>
            <a:pPr marL="538163" lvl="1" indent="-355600" eaLnBrk="1" hangingPunct="1">
              <a:lnSpc>
                <a:spcPct val="150000"/>
              </a:lnSpc>
              <a:spcBef>
                <a:spcPts val="0"/>
              </a:spcBef>
              <a:buClr>
                <a:srgbClr val="21874E"/>
              </a:buClr>
              <a:buFont typeface="Wingdings" panose="05000000000000000000" pitchFamily="2" charset="2"/>
              <a:buChar char="ü"/>
              <a:defRPr/>
            </a:pPr>
            <a:r>
              <a:rPr lang="fr-BE" altLang="fr-FR" sz="2200" b="1" i="1">
                <a:solidFill>
                  <a:srgbClr val="26559D"/>
                </a:solidFill>
              </a:rPr>
              <a:t>de la </a:t>
            </a:r>
            <a:r>
              <a:rPr lang="fr-BE" altLang="fr-FR" sz="2200" b="1" i="1">
                <a:solidFill>
                  <a:srgbClr val="21874E"/>
                </a:solidFill>
              </a:rPr>
              <a:t>date d’inscription </a:t>
            </a:r>
            <a:r>
              <a:rPr lang="fr-BE" altLang="fr-FR" sz="2200" b="1" i="1">
                <a:solidFill>
                  <a:srgbClr val="26559D"/>
                </a:solidFill>
              </a:rPr>
              <a:t>dans l’école primaire actuellement fréquentée et, le cas échéant :</a:t>
            </a:r>
            <a:endParaRPr lang="fr-BE" altLang="fr-FR" sz="2200" b="1" i="1">
              <a:solidFill>
                <a:srgbClr val="21874E"/>
              </a:solidFill>
            </a:endParaRPr>
          </a:p>
          <a:p>
            <a:pPr marL="538163" lvl="1" indent="-355600" eaLnBrk="1" hangingPunct="1">
              <a:lnSpc>
                <a:spcPct val="150000"/>
              </a:lnSpc>
              <a:spcBef>
                <a:spcPts val="0"/>
              </a:spcBef>
              <a:buClr>
                <a:srgbClr val="21874E"/>
              </a:buClr>
              <a:buFont typeface="Wingdings" panose="05000000000000000000" pitchFamily="2" charset="2"/>
              <a:buChar char="ü"/>
              <a:defRPr/>
            </a:pPr>
            <a:r>
              <a:rPr lang="fr-BE" altLang="fr-FR" sz="2200" b="1" i="1">
                <a:solidFill>
                  <a:srgbClr val="26559D"/>
                </a:solidFill>
              </a:rPr>
              <a:t>d’une copie de l’</a:t>
            </a:r>
            <a:r>
              <a:rPr lang="fr-BE" altLang="fr-FR" sz="2200" b="1" i="1">
                <a:solidFill>
                  <a:srgbClr val="21874E"/>
                </a:solidFill>
              </a:rPr>
              <a:t>attestation</a:t>
            </a:r>
            <a:r>
              <a:rPr lang="fr-BE" altLang="fr-FR" sz="2200" b="1" i="1">
                <a:solidFill>
                  <a:srgbClr val="26559D"/>
                </a:solidFill>
              </a:rPr>
              <a:t> justifiant la priorité « enfants en situation précaire » (ex : enfants placés par le juge…) </a:t>
            </a:r>
          </a:p>
          <a:p>
            <a:pPr marL="538163" lvl="1" indent="-355600" eaLnBrk="1" hangingPunct="1">
              <a:lnSpc>
                <a:spcPct val="150000"/>
              </a:lnSpc>
              <a:spcBef>
                <a:spcPts val="0"/>
              </a:spcBef>
              <a:buClr>
                <a:srgbClr val="21874E"/>
              </a:buClr>
              <a:buFont typeface="Wingdings" panose="05000000000000000000" pitchFamily="2" charset="2"/>
              <a:buChar char="ü"/>
              <a:defRPr/>
            </a:pPr>
            <a:r>
              <a:rPr lang="fr-BE" altLang="fr-FR" sz="2200" b="1" i="1">
                <a:solidFill>
                  <a:srgbClr val="26559D"/>
                </a:solidFill>
              </a:rPr>
              <a:t>du suivi de la langue d’</a:t>
            </a:r>
            <a:r>
              <a:rPr lang="fr-BE" altLang="fr-FR" sz="2200" b="1" i="1">
                <a:solidFill>
                  <a:srgbClr val="21874E"/>
                </a:solidFill>
              </a:rPr>
              <a:t>immersion </a:t>
            </a:r>
            <a:r>
              <a:rPr lang="fr-BE" altLang="fr-FR" sz="2200" b="1" i="1">
                <a:solidFill>
                  <a:srgbClr val="26559D"/>
                </a:solidFill>
              </a:rPr>
              <a:t>(depuis la 3</a:t>
            </a:r>
            <a:r>
              <a:rPr lang="fr-BE" altLang="fr-FR" sz="2200" b="1" i="1" baseline="30000">
                <a:solidFill>
                  <a:srgbClr val="26559D"/>
                </a:solidFill>
              </a:rPr>
              <a:t>ème</a:t>
            </a:r>
            <a:r>
              <a:rPr lang="fr-BE" altLang="fr-FR" sz="2200" b="1" i="1">
                <a:solidFill>
                  <a:srgbClr val="26559D"/>
                </a:solidFill>
              </a:rPr>
              <a:t> primaire au moins)</a:t>
            </a:r>
          </a:p>
          <a:p>
            <a:pPr marL="538163" lvl="1" indent="-355600" eaLnBrk="1" hangingPunct="1">
              <a:lnSpc>
                <a:spcPct val="150000"/>
              </a:lnSpc>
              <a:spcBef>
                <a:spcPts val="0"/>
              </a:spcBef>
              <a:buClr>
                <a:srgbClr val="21874E"/>
              </a:buClr>
              <a:buFont typeface="Wingdings" panose="05000000000000000000" pitchFamily="2" charset="2"/>
              <a:buChar char="ü"/>
              <a:defRPr/>
            </a:pPr>
            <a:r>
              <a:rPr lang="fr-BE" altLang="fr-FR" sz="2200" b="1" i="1">
                <a:solidFill>
                  <a:srgbClr val="26559D"/>
                </a:solidFill>
              </a:rPr>
              <a:t>Nom, date et signature du directeur de l’école primaire</a:t>
            </a:r>
          </a:p>
          <a:p>
            <a:pPr marL="538163" lvl="1" indent="-355600" eaLnBrk="1" hangingPunct="1">
              <a:lnSpc>
                <a:spcPct val="150000"/>
              </a:lnSpc>
              <a:spcBef>
                <a:spcPts val="0"/>
              </a:spcBef>
              <a:buClr>
                <a:srgbClr val="21874E"/>
              </a:buClr>
              <a:buFont typeface="Wingdings" panose="05000000000000000000" pitchFamily="2" charset="2"/>
              <a:buChar char="ü"/>
              <a:defRPr/>
            </a:pPr>
            <a:endParaRPr lang="fr-BE" altLang="fr-FR" sz="2400" b="1" i="1">
              <a:solidFill>
                <a:srgbClr val="26559D"/>
              </a:solidFill>
            </a:endParaRPr>
          </a:p>
        </p:txBody>
      </p:sp>
      <p:sp>
        <p:nvSpPr>
          <p:cNvPr id="3" name="Rectangle 2">
            <a:extLst>
              <a:ext uri="{FF2B5EF4-FFF2-40B4-BE49-F238E27FC236}">
                <a16:creationId xmlns:a16="http://schemas.microsoft.com/office/drawing/2014/main" id="{821BDED4-FB15-4FC4-BE06-B45EC149F1B5}"/>
              </a:ext>
            </a:extLst>
          </p:cNvPr>
          <p:cNvSpPr/>
          <p:nvPr/>
        </p:nvSpPr>
        <p:spPr>
          <a:xfrm>
            <a:off x="1785938"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Première étape : du 14/01 au 28/01</a:t>
            </a:r>
            <a:endParaRPr lang="fr-BE" sz="2800" b="1" i="1">
              <a:solidFill>
                <a:srgbClr val="FF0000"/>
              </a:solidFill>
            </a:endParaRP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146">
                                            <p:txEl>
                                              <p:pRg st="2" end="2"/>
                                            </p:txEl>
                                          </p:spTgt>
                                        </p:tgtEl>
                                        <p:attrNameLst>
                                          <p:attrName>style.visibility</p:attrName>
                                        </p:attrNameLst>
                                      </p:cBhvr>
                                      <p:to>
                                        <p:strVal val="visible"/>
                                      </p:to>
                                    </p:set>
                                    <p:animEffect transition="in" filter="wipe(left)">
                                      <p:cBhvr>
                                        <p:cTn id="7" dur="1000"/>
                                        <p:tgtEl>
                                          <p:spTgt spid="614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146">
                                            <p:txEl>
                                              <p:pRg st="3" end="3"/>
                                            </p:txEl>
                                          </p:spTgt>
                                        </p:tgtEl>
                                        <p:attrNameLst>
                                          <p:attrName>style.visibility</p:attrName>
                                        </p:attrNameLst>
                                      </p:cBhvr>
                                      <p:to>
                                        <p:strVal val="visible"/>
                                      </p:to>
                                    </p:set>
                                    <p:animEffect transition="in" filter="wipe(left)">
                                      <p:cBhvr>
                                        <p:cTn id="12" dur="1000"/>
                                        <p:tgtEl>
                                          <p:spTgt spid="614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146">
                                            <p:txEl>
                                              <p:pRg st="4" end="4"/>
                                            </p:txEl>
                                          </p:spTgt>
                                        </p:tgtEl>
                                        <p:attrNameLst>
                                          <p:attrName>style.visibility</p:attrName>
                                        </p:attrNameLst>
                                      </p:cBhvr>
                                      <p:to>
                                        <p:strVal val="visible"/>
                                      </p:to>
                                    </p:set>
                                    <p:animEffect transition="in" filter="wipe(left)">
                                      <p:cBhvr>
                                        <p:cTn id="17" dur="1000"/>
                                        <p:tgtEl>
                                          <p:spTgt spid="6146">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6146">
                                            <p:txEl>
                                              <p:pRg st="1" end="1"/>
                                            </p:txEl>
                                          </p:spTgt>
                                        </p:tgtEl>
                                        <p:attrNameLst>
                                          <p:attrName>style.visibility</p:attrName>
                                        </p:attrNameLst>
                                      </p:cBhvr>
                                      <p:to>
                                        <p:strVal val="visible"/>
                                      </p:to>
                                    </p:set>
                                    <p:animEffect transition="in" filter="wipe(left)">
                                      <p:cBhvr>
                                        <p:cTn id="22" dur="1000"/>
                                        <p:tgtEl>
                                          <p:spTgt spid="614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ous-titre 2">
            <a:extLst>
              <a:ext uri="{FF2B5EF4-FFF2-40B4-BE49-F238E27FC236}">
                <a16:creationId xmlns:a16="http://schemas.microsoft.com/office/drawing/2014/main" id="{0B26AA78-7B7A-44DF-8EE5-55A173DC07DB}"/>
              </a:ext>
            </a:extLst>
          </p:cNvPr>
          <p:cNvSpPr>
            <a:spLocks noGrp="1"/>
          </p:cNvSpPr>
          <p:nvPr>
            <p:ph type="subTitle" idx="4294967295"/>
          </p:nvPr>
        </p:nvSpPr>
        <p:spPr>
          <a:xfrm>
            <a:off x="1714500" y="1268761"/>
            <a:ext cx="7177980" cy="5589239"/>
          </a:xfrm>
        </p:spPr>
        <p:txBody>
          <a:bodyPr/>
          <a:lstStyle/>
          <a:p>
            <a:pPr eaLnBrk="1" hangingPunct="1">
              <a:lnSpc>
                <a:spcPct val="150000"/>
              </a:lnSpc>
              <a:spcBef>
                <a:spcPts val="0"/>
              </a:spcBef>
              <a:buFont typeface="Arial" panose="020B0604020202020204" pitchFamily="34" charset="0"/>
              <a:buNone/>
            </a:pPr>
            <a:r>
              <a:rPr lang="fr-BE" altLang="fr-FR" sz="2400" b="1" i="1">
                <a:solidFill>
                  <a:srgbClr val="26559D"/>
                </a:solidFill>
              </a:rPr>
              <a:t>Dans le formulaire : les parents doivent…</a:t>
            </a:r>
          </a:p>
          <a:p>
            <a:pPr eaLnBrk="1" hangingPunct="1">
              <a:lnSpc>
                <a:spcPct val="150000"/>
              </a:lnSpc>
              <a:spcBef>
                <a:spcPts val="0"/>
              </a:spcBef>
              <a:buClr>
                <a:srgbClr val="21874E"/>
              </a:buClr>
              <a:buFont typeface="Wingdings" panose="05000000000000000000" pitchFamily="2" charset="2"/>
              <a:buChar char="ü"/>
            </a:pPr>
            <a:r>
              <a:rPr lang="fr-BE" altLang="fr-FR" sz="2400" b="1" i="1">
                <a:solidFill>
                  <a:srgbClr val="21874E"/>
                </a:solidFill>
              </a:rPr>
              <a:t>vérifier les données </a:t>
            </a:r>
            <a:r>
              <a:rPr lang="fr-BE" altLang="fr-FR" sz="2400" b="1" i="1">
                <a:solidFill>
                  <a:srgbClr val="26559D"/>
                </a:solidFill>
              </a:rPr>
              <a:t>reprises, les corriger le cas échéant</a:t>
            </a:r>
          </a:p>
          <a:p>
            <a:pPr eaLnBrk="1" hangingPunct="1">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compléter la partie reprenant les </a:t>
            </a:r>
            <a:r>
              <a:rPr lang="fr-BE" altLang="fr-FR" sz="2400" b="1" i="1">
                <a:solidFill>
                  <a:srgbClr val="21874E"/>
                </a:solidFill>
              </a:rPr>
              <a:t>écoles choisies</a:t>
            </a:r>
            <a:r>
              <a:rPr lang="fr-BE" altLang="fr-FR" sz="2400" b="1" i="1">
                <a:solidFill>
                  <a:srgbClr val="26559D"/>
                </a:solidFill>
              </a:rPr>
              <a:t> par les parents (maximum 10)</a:t>
            </a:r>
          </a:p>
          <a:p>
            <a:pPr marL="355600" indent="-355600" eaLnBrk="1" hangingPunct="1">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mentionner le </a:t>
            </a:r>
            <a:r>
              <a:rPr lang="fr-BE" altLang="fr-FR" sz="2400" b="1" i="1">
                <a:solidFill>
                  <a:srgbClr val="21874E"/>
                </a:solidFill>
              </a:rPr>
              <a:t>numéro administratif </a:t>
            </a:r>
            <a:r>
              <a:rPr lang="fr-BE" altLang="fr-FR" sz="2400" b="1" i="1">
                <a:solidFill>
                  <a:srgbClr val="26559D"/>
                </a:solidFill>
              </a:rPr>
              <a:t>(FASE) des écoles souhaitées</a:t>
            </a:r>
          </a:p>
          <a:p>
            <a:pPr marL="0" indent="0" eaLnBrk="1" hangingPunct="1">
              <a:lnSpc>
                <a:spcPct val="150000"/>
              </a:lnSpc>
              <a:spcBef>
                <a:spcPts val="0"/>
              </a:spcBef>
              <a:buClr>
                <a:srgbClr val="21874E"/>
              </a:buClr>
              <a:buNone/>
            </a:pPr>
            <a:r>
              <a:rPr lang="fr-BE" altLang="fr-FR" sz="2000" b="1" i="1">
                <a:solidFill>
                  <a:srgbClr val="26559D"/>
                </a:solidFill>
              </a:rPr>
              <a:t>Les numéros FASE seront disponibles dans les écoles fondamentales et secondaires ainsi que sur le site </a:t>
            </a:r>
            <a:r>
              <a:rPr lang="fr-BE" altLang="fr-FR" sz="2000" b="1" i="1">
                <a:solidFill>
                  <a:srgbClr val="26559D"/>
                </a:solidFill>
                <a:hlinkClick r:id="rId3"/>
              </a:rPr>
              <a:t>http://www.inscription.cfwb.be</a:t>
            </a:r>
            <a:endParaRPr lang="fr-BE" altLang="fr-FR" sz="2000" b="1" i="1">
              <a:solidFill>
                <a:srgbClr val="26559D"/>
              </a:solidFill>
            </a:endParaRPr>
          </a:p>
          <a:p>
            <a:pPr eaLnBrk="1" hangingPunct="1">
              <a:spcBef>
                <a:spcPts val="300"/>
              </a:spcBef>
              <a:buClr>
                <a:srgbClr val="21874E"/>
              </a:buClr>
              <a:buFont typeface="Arial" panose="020B0604020202020204" pitchFamily="34" charset="0"/>
              <a:buNone/>
            </a:pPr>
            <a:endParaRPr lang="fr-BE" altLang="fr-FR" sz="2200" b="1" i="1">
              <a:solidFill>
                <a:srgbClr val="26559D"/>
              </a:solidFill>
            </a:endParaRPr>
          </a:p>
        </p:txBody>
      </p:sp>
      <p:sp>
        <p:nvSpPr>
          <p:cNvPr id="4" name="Rectangle 3">
            <a:extLst>
              <a:ext uri="{FF2B5EF4-FFF2-40B4-BE49-F238E27FC236}">
                <a16:creationId xmlns:a16="http://schemas.microsoft.com/office/drawing/2014/main" id="{73CB9A6D-C440-4FCF-AFBE-DD45157360E1}"/>
              </a:ext>
            </a:extLst>
          </p:cNvPr>
          <p:cNvSpPr/>
          <p:nvPr/>
        </p:nvSpPr>
        <p:spPr>
          <a:xfrm>
            <a:off x="1763713"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Première étape : du 14/01 au 28/01</a:t>
            </a:r>
            <a:endParaRPr lang="fr-BE" sz="2800" b="1" i="1">
              <a:solidFill>
                <a:srgbClr val="FF0000"/>
              </a:solidFill>
            </a:endParaRP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194">
                                            <p:txEl>
                                              <p:pRg st="1" end="1"/>
                                            </p:txEl>
                                          </p:spTgt>
                                        </p:tgtEl>
                                        <p:attrNameLst>
                                          <p:attrName>style.visibility</p:attrName>
                                        </p:attrNameLst>
                                      </p:cBhvr>
                                      <p:to>
                                        <p:strVal val="visible"/>
                                      </p:to>
                                    </p:set>
                                    <p:animEffect transition="in" filter="wipe(left)">
                                      <p:cBhvr>
                                        <p:cTn id="7" dur="1000"/>
                                        <p:tgtEl>
                                          <p:spTgt spid="8194">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194">
                                            <p:txEl>
                                              <p:pRg st="2" end="2"/>
                                            </p:txEl>
                                          </p:spTgt>
                                        </p:tgtEl>
                                        <p:attrNameLst>
                                          <p:attrName>style.visibility</p:attrName>
                                        </p:attrNameLst>
                                      </p:cBhvr>
                                      <p:to>
                                        <p:strVal val="visible"/>
                                      </p:to>
                                    </p:set>
                                    <p:animEffect transition="in" filter="wipe(left)">
                                      <p:cBhvr>
                                        <p:cTn id="12" dur="1000"/>
                                        <p:tgtEl>
                                          <p:spTgt spid="819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8194">
                                            <p:txEl>
                                              <p:pRg st="3" end="3"/>
                                            </p:txEl>
                                          </p:spTgt>
                                        </p:tgtEl>
                                        <p:attrNameLst>
                                          <p:attrName>style.visibility</p:attrName>
                                        </p:attrNameLst>
                                      </p:cBhvr>
                                      <p:to>
                                        <p:strVal val="visible"/>
                                      </p:to>
                                    </p:set>
                                    <p:animEffect transition="in" filter="wipe(left)">
                                      <p:cBhvr>
                                        <p:cTn id="17" dur="1000"/>
                                        <p:tgtEl>
                                          <p:spTgt spid="819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194">
                                            <p:txEl>
                                              <p:pRg st="4" end="4"/>
                                            </p:txEl>
                                          </p:spTgt>
                                        </p:tgtEl>
                                        <p:attrNameLst>
                                          <p:attrName>style.visibility</p:attrName>
                                        </p:attrNameLst>
                                      </p:cBhvr>
                                      <p:to>
                                        <p:strVal val="visible"/>
                                      </p:to>
                                    </p:set>
                                    <p:animEffect transition="in" filter="wipe(left)">
                                      <p:cBhvr>
                                        <p:cTn id="22" dur="1000"/>
                                        <p:tgtEl>
                                          <p:spTgt spid="819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ous-titre 2">
            <a:extLst>
              <a:ext uri="{FF2B5EF4-FFF2-40B4-BE49-F238E27FC236}">
                <a16:creationId xmlns:a16="http://schemas.microsoft.com/office/drawing/2014/main" id="{2CCA3397-8AFC-48F0-9AFF-4617EEE89C1B}"/>
              </a:ext>
            </a:extLst>
          </p:cNvPr>
          <p:cNvSpPr>
            <a:spLocks noGrp="1"/>
          </p:cNvSpPr>
          <p:nvPr>
            <p:ph type="subTitle" idx="4294967295"/>
          </p:nvPr>
        </p:nvSpPr>
        <p:spPr>
          <a:xfrm>
            <a:off x="1692275" y="1268413"/>
            <a:ext cx="7200205" cy="5184923"/>
          </a:xfrm>
        </p:spPr>
        <p:txBody>
          <a:bodyPr/>
          <a:lstStyle/>
          <a:p>
            <a:pPr eaLnBrk="1" hangingPunct="1">
              <a:lnSpc>
                <a:spcPct val="150000"/>
              </a:lnSpc>
              <a:spcBef>
                <a:spcPts val="0"/>
              </a:spcBef>
              <a:buClr>
                <a:srgbClr val="21874E"/>
              </a:buClr>
              <a:buFont typeface="Wingdings" panose="05000000000000000000" pitchFamily="2" charset="2"/>
              <a:buChar char="ü"/>
            </a:pPr>
            <a:r>
              <a:rPr lang="fr-BE" altLang="fr-FR" sz="2400" b="1" i="1">
                <a:solidFill>
                  <a:srgbClr val="21874E"/>
                </a:solidFill>
              </a:rPr>
              <a:t>Fermer le document </a:t>
            </a:r>
            <a:r>
              <a:rPr lang="fr-BE" altLang="fr-FR" sz="2400" b="1" i="1">
                <a:solidFill>
                  <a:srgbClr val="26559D"/>
                </a:solidFill>
              </a:rPr>
              <a:t>en laissant visible uniquement l’école de la première préférence</a:t>
            </a:r>
          </a:p>
          <a:p>
            <a:pPr eaLnBrk="1" hangingPunct="1">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Il est conseillé aux parents de prendre un contact préalable avec les écoles secondaires de leur choix </a:t>
            </a:r>
          </a:p>
          <a:p>
            <a:pPr eaLnBrk="1" hangingPunct="1">
              <a:lnSpc>
                <a:spcPct val="150000"/>
              </a:lnSpc>
              <a:spcBef>
                <a:spcPts val="0"/>
              </a:spcBef>
              <a:buClr>
                <a:srgbClr val="21874E"/>
              </a:buClr>
              <a:buFont typeface="Wingdings" panose="05000000000000000000" pitchFamily="2" charset="2"/>
              <a:buChar char="ü"/>
            </a:pPr>
            <a:r>
              <a:rPr lang="fr-BE" altLang="fr-FR" sz="2400" b="1" i="1">
                <a:solidFill>
                  <a:srgbClr val="26559D"/>
                </a:solidFill>
              </a:rPr>
              <a:t>Possibilité de compléter le volet reprenant les écoles souhaitées par voie électronique </a:t>
            </a:r>
            <a:r>
              <a:rPr lang="fr-BE" altLang="fr-FR" sz="2400" b="1" i="1">
                <a:solidFill>
                  <a:srgbClr val="26559D"/>
                </a:solidFill>
                <a:hlinkClick r:id="rId3"/>
              </a:rPr>
              <a:t>www.inscription.cfwb.be</a:t>
            </a:r>
            <a:r>
              <a:rPr lang="fr-BE" altLang="fr-FR" sz="2400" b="1" i="1">
                <a:solidFill>
                  <a:srgbClr val="26559D"/>
                </a:solidFill>
              </a:rPr>
              <a:t> ou via le guichet électronique de la FWB « Mon Espace » </a:t>
            </a:r>
            <a:r>
              <a:rPr lang="fr-BE" altLang="fr-FR" sz="2400" b="1" i="1">
                <a:solidFill>
                  <a:srgbClr val="26559D"/>
                </a:solidFill>
                <a:hlinkClick r:id="rId4"/>
              </a:rPr>
              <a:t>https://monespace.fw-b.be/</a:t>
            </a:r>
            <a:r>
              <a:rPr lang="fr-BE" altLang="fr-FR" sz="2400" b="1" i="1">
                <a:solidFill>
                  <a:srgbClr val="26559D"/>
                </a:solidFill>
              </a:rPr>
              <a:t> </a:t>
            </a:r>
          </a:p>
          <a:p>
            <a:pPr eaLnBrk="1" hangingPunct="1">
              <a:spcBef>
                <a:spcPts val="300"/>
              </a:spcBef>
              <a:buClr>
                <a:srgbClr val="21874E"/>
              </a:buClr>
              <a:buFont typeface="Wingdings" panose="05000000000000000000" pitchFamily="2" charset="2"/>
              <a:buChar char="ü"/>
            </a:pPr>
            <a:endParaRPr lang="fr-BE" altLang="fr-FR" sz="2800" b="1" i="1">
              <a:solidFill>
                <a:srgbClr val="26559D"/>
              </a:solidFill>
            </a:endParaRPr>
          </a:p>
        </p:txBody>
      </p:sp>
      <p:sp>
        <p:nvSpPr>
          <p:cNvPr id="4" name="Rectangle 3">
            <a:extLst>
              <a:ext uri="{FF2B5EF4-FFF2-40B4-BE49-F238E27FC236}">
                <a16:creationId xmlns:a16="http://schemas.microsoft.com/office/drawing/2014/main" id="{C7EFEF96-8296-4DE5-86DE-72938CB68AD0}"/>
              </a:ext>
            </a:extLst>
          </p:cNvPr>
          <p:cNvSpPr/>
          <p:nvPr/>
        </p:nvSpPr>
        <p:spPr>
          <a:xfrm>
            <a:off x="1692275" y="0"/>
            <a:ext cx="7358063"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Première étape : du 14/01 au 28/01</a:t>
            </a:r>
            <a:endParaRPr lang="fr-BE" sz="2800" b="1" i="1">
              <a:solidFill>
                <a:schemeClr val="bg1"/>
              </a:solidFill>
            </a:endParaRP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Effect transition="in" filter="wipe(left)">
                                      <p:cBhvr>
                                        <p:cTn id="7" dur="1000"/>
                                        <p:tgtEl>
                                          <p:spTgt spid="81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194">
                                            <p:txEl>
                                              <p:pRg st="1" end="1"/>
                                            </p:txEl>
                                          </p:spTgt>
                                        </p:tgtEl>
                                        <p:attrNameLst>
                                          <p:attrName>style.visibility</p:attrName>
                                        </p:attrNameLst>
                                      </p:cBhvr>
                                      <p:to>
                                        <p:strVal val="visible"/>
                                      </p:to>
                                    </p:set>
                                    <p:animEffect transition="in" filter="wipe(left)">
                                      <p:cBhvr>
                                        <p:cTn id="12" dur="1000"/>
                                        <p:tgtEl>
                                          <p:spTgt spid="819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8194">
                                            <p:txEl>
                                              <p:pRg st="2" end="2"/>
                                            </p:txEl>
                                          </p:spTgt>
                                        </p:tgtEl>
                                        <p:attrNameLst>
                                          <p:attrName>style.visibility</p:attrName>
                                        </p:attrNameLst>
                                      </p:cBhvr>
                                      <p:to>
                                        <p:strVal val="visible"/>
                                      </p:to>
                                    </p:set>
                                    <p:animEffect transition="in" filter="wipe(left)">
                                      <p:cBhvr>
                                        <p:cTn id="17" dur="1000"/>
                                        <p:tgtEl>
                                          <p:spTgt spid="819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ous-titre 2">
            <a:extLst>
              <a:ext uri="{FF2B5EF4-FFF2-40B4-BE49-F238E27FC236}">
                <a16:creationId xmlns:a16="http://schemas.microsoft.com/office/drawing/2014/main" id="{66456BCD-1D47-4EF8-B0E1-E7CC2BCA6D66}"/>
              </a:ext>
            </a:extLst>
          </p:cNvPr>
          <p:cNvSpPr>
            <a:spLocks noGrp="1"/>
          </p:cNvSpPr>
          <p:nvPr>
            <p:ph type="subTitle" idx="4294967295"/>
          </p:nvPr>
        </p:nvSpPr>
        <p:spPr>
          <a:xfrm>
            <a:off x="1691680" y="1275556"/>
            <a:ext cx="7200800" cy="5105772"/>
          </a:xfrm>
        </p:spPr>
        <p:txBody>
          <a:bodyPr/>
          <a:lstStyle/>
          <a:p>
            <a:pPr eaLnBrk="1" hangingPunct="1">
              <a:lnSpc>
                <a:spcPct val="150000"/>
              </a:lnSpc>
              <a:spcBef>
                <a:spcPts val="0"/>
              </a:spcBef>
              <a:spcAft>
                <a:spcPts val="0"/>
              </a:spcAft>
              <a:buClr>
                <a:srgbClr val="21874E"/>
              </a:buClr>
              <a:buFont typeface="Wingdings" panose="05000000000000000000" pitchFamily="2" charset="2"/>
              <a:buChar char="ü"/>
            </a:pPr>
            <a:r>
              <a:rPr lang="fr-BE" altLang="fr-FR" sz="2200" b="1" i="1">
                <a:solidFill>
                  <a:srgbClr val="26559D"/>
                </a:solidFill>
              </a:rPr>
              <a:t>Les parents </a:t>
            </a:r>
            <a:r>
              <a:rPr lang="fr-BE" altLang="fr-FR" sz="2200" b="1" i="1">
                <a:solidFill>
                  <a:srgbClr val="21874E"/>
                </a:solidFill>
              </a:rPr>
              <a:t>déposent le formulaire </a:t>
            </a:r>
            <a:r>
              <a:rPr lang="fr-BE" altLang="fr-FR" sz="2200" b="1" i="1">
                <a:solidFill>
                  <a:srgbClr val="26559D"/>
                </a:solidFill>
              </a:rPr>
              <a:t>dans l’école du premier choix contre accusé de réception, et ce même si le volet confidentiel a été introduit de manière électronique </a:t>
            </a:r>
          </a:p>
          <a:p>
            <a:pPr marL="539750" indent="-539750" eaLnBrk="1" hangingPunct="1">
              <a:lnSpc>
                <a:spcPct val="150000"/>
              </a:lnSpc>
              <a:spcBef>
                <a:spcPts val="0"/>
              </a:spcBef>
              <a:spcAft>
                <a:spcPts val="0"/>
              </a:spcAft>
              <a:buClr>
                <a:srgbClr val="21874E"/>
              </a:buClr>
              <a:buNone/>
            </a:pPr>
            <a:r>
              <a:rPr lang="fr-BE" altLang="fr-FR" sz="1400" b="1" i="1">
                <a:solidFill>
                  <a:srgbClr val="FF0000"/>
                </a:solidFill>
              </a:rPr>
              <a:t>NB : 	</a:t>
            </a:r>
            <a:r>
              <a:rPr lang="fr-FR" altLang="fr-FR" sz="1200" b="1" i="1">
                <a:solidFill>
                  <a:srgbClr val="26559D"/>
                </a:solidFill>
              </a:rPr>
              <a:t>« Compte tenu des contraintes de la procédure, les inscriptions en 1ère secondaire commune pourront s’effectuer en présentiel dans le respect des normes de sécurité applicables. Les séances collectives telles que les présentations des établissements ou de la procédure d’inscription sont interdites en présentiel et doivent basculer en distanciel » (Circulaire 8416)</a:t>
            </a:r>
            <a:endParaRPr lang="fr-BE" altLang="fr-FR" sz="1200" b="1" i="1">
              <a:solidFill>
                <a:srgbClr val="21874E"/>
              </a:solidFill>
              <a:cs typeface="Calibri"/>
            </a:endParaRPr>
          </a:p>
          <a:p>
            <a:pPr marL="539750" indent="-539750">
              <a:lnSpc>
                <a:spcPct val="150000"/>
              </a:lnSpc>
              <a:spcBef>
                <a:spcPts val="0"/>
              </a:spcBef>
              <a:spcAft>
                <a:spcPts val="0"/>
              </a:spcAft>
              <a:buFont typeface="Wingdings" panose="020B0604020202020204" pitchFamily="34" charset="0"/>
              <a:buChar char="ü"/>
            </a:pPr>
            <a:r>
              <a:rPr lang="fr-BE" altLang="fr-FR" sz="2200" b="1" i="1">
                <a:solidFill>
                  <a:srgbClr val="26559D"/>
                </a:solidFill>
              </a:rPr>
              <a:t>Les parents ont la possibilité de </a:t>
            </a:r>
            <a:r>
              <a:rPr lang="fr-BE" altLang="fr-FR" sz="2200" b="1" i="1">
                <a:solidFill>
                  <a:srgbClr val="21874E"/>
                </a:solidFill>
              </a:rPr>
              <a:t>mandater</a:t>
            </a:r>
            <a:endParaRPr lang="fr-BE" altLang="fr-FR" sz="2200" b="1" i="1">
              <a:solidFill>
                <a:srgbClr val="21874E"/>
              </a:solidFill>
              <a:cs typeface="Calibri"/>
            </a:endParaRPr>
          </a:p>
          <a:p>
            <a:pPr eaLnBrk="1" hangingPunct="1">
              <a:lnSpc>
                <a:spcPct val="150000"/>
              </a:lnSpc>
              <a:spcBef>
                <a:spcPts val="0"/>
              </a:spcBef>
              <a:spcAft>
                <a:spcPts val="0"/>
              </a:spcAft>
              <a:buClr>
                <a:srgbClr val="21874E"/>
              </a:buClr>
              <a:buFont typeface="Wingdings" panose="05000000000000000000" pitchFamily="2" charset="2"/>
              <a:buChar char="ü"/>
            </a:pPr>
            <a:r>
              <a:rPr lang="fr-BE" altLang="fr-FR" sz="2200" b="1" i="1">
                <a:solidFill>
                  <a:srgbClr val="26559D"/>
                </a:solidFill>
              </a:rPr>
              <a:t>Si document </a:t>
            </a:r>
            <a:r>
              <a:rPr lang="fr-BE" altLang="fr-FR" sz="2200" b="1" i="1">
                <a:solidFill>
                  <a:srgbClr val="21874E"/>
                </a:solidFill>
              </a:rPr>
              <a:t>perdu ou pas reçu</a:t>
            </a:r>
            <a:r>
              <a:rPr lang="fr-BE" altLang="fr-FR" sz="2200" b="1" i="1">
                <a:solidFill>
                  <a:srgbClr val="26559D"/>
                </a:solidFill>
              </a:rPr>
              <a:t>, duplicata dans l’école de 1</a:t>
            </a:r>
            <a:r>
              <a:rPr lang="fr-BE" altLang="fr-FR" sz="2200" b="1" i="1" baseline="30000">
                <a:solidFill>
                  <a:srgbClr val="26559D"/>
                </a:solidFill>
              </a:rPr>
              <a:t>ère</a:t>
            </a:r>
            <a:r>
              <a:rPr lang="fr-BE" altLang="fr-FR" sz="2200" b="1" i="1">
                <a:solidFill>
                  <a:srgbClr val="26559D"/>
                </a:solidFill>
              </a:rPr>
              <a:t> préférence ou à l’Administration</a:t>
            </a:r>
            <a:endParaRPr lang="fr-BE" altLang="fr-FR" sz="2200" b="1" i="1">
              <a:solidFill>
                <a:srgbClr val="26559D"/>
              </a:solidFill>
              <a:cs typeface="Calibri"/>
            </a:endParaRPr>
          </a:p>
        </p:txBody>
      </p:sp>
      <p:sp>
        <p:nvSpPr>
          <p:cNvPr id="3" name="Rectangle 2">
            <a:extLst>
              <a:ext uri="{FF2B5EF4-FFF2-40B4-BE49-F238E27FC236}">
                <a16:creationId xmlns:a16="http://schemas.microsoft.com/office/drawing/2014/main" id="{437A5A6D-02D4-4A65-AA08-7A20250232C9}"/>
              </a:ext>
            </a:extLst>
          </p:cNvPr>
          <p:cNvSpPr/>
          <p:nvPr/>
        </p:nvSpPr>
        <p:spPr>
          <a:xfrm>
            <a:off x="1785938"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Deuxième étape : du 14/02 au 11/03 inclus</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Effect transition="in" filter="wipe(left)">
                                      <p:cBhvr>
                                        <p:cTn id="7" dur="1000"/>
                                        <p:tgtEl>
                                          <p:spTgt spid="92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218">
                                            <p:txEl>
                                              <p:pRg st="1" end="1"/>
                                            </p:txEl>
                                          </p:spTgt>
                                        </p:tgtEl>
                                        <p:attrNameLst>
                                          <p:attrName>style.visibility</p:attrName>
                                        </p:attrNameLst>
                                      </p:cBhvr>
                                      <p:to>
                                        <p:strVal val="visible"/>
                                      </p:to>
                                    </p:set>
                                    <p:animEffect transition="in" filter="wipe(left)">
                                      <p:cBhvr>
                                        <p:cTn id="12" dur="1000"/>
                                        <p:tgtEl>
                                          <p:spTgt spid="92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218">
                                            <p:txEl>
                                              <p:pRg st="2" end="2"/>
                                            </p:txEl>
                                          </p:spTgt>
                                        </p:tgtEl>
                                        <p:attrNameLst>
                                          <p:attrName>style.visibility</p:attrName>
                                        </p:attrNameLst>
                                      </p:cBhvr>
                                      <p:to>
                                        <p:strVal val="visible"/>
                                      </p:to>
                                    </p:set>
                                    <p:animEffect transition="in" filter="wipe(left)">
                                      <p:cBhvr>
                                        <p:cTn id="17" dur="1000"/>
                                        <p:tgtEl>
                                          <p:spTgt spid="921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9218">
                                            <p:txEl>
                                              <p:pRg st="3" end="3"/>
                                            </p:txEl>
                                          </p:spTgt>
                                        </p:tgtEl>
                                        <p:attrNameLst>
                                          <p:attrName>style.visibility</p:attrName>
                                        </p:attrNameLst>
                                      </p:cBhvr>
                                      <p:to>
                                        <p:strVal val="visible"/>
                                      </p:to>
                                    </p:set>
                                    <p:animEffect transition="in" filter="wipe(left)">
                                      <p:cBhvr>
                                        <p:cTn id="22" dur="1000"/>
                                        <p:tgtEl>
                                          <p:spTgt spid="92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ous-titre 2">
            <a:extLst>
              <a:ext uri="{FF2B5EF4-FFF2-40B4-BE49-F238E27FC236}">
                <a16:creationId xmlns:a16="http://schemas.microsoft.com/office/drawing/2014/main" id="{66456BCD-1D47-4EF8-B0E1-E7CC2BCA6D66}"/>
              </a:ext>
            </a:extLst>
          </p:cNvPr>
          <p:cNvSpPr>
            <a:spLocks noGrp="1"/>
          </p:cNvSpPr>
          <p:nvPr>
            <p:ph type="subTitle" idx="4294967295"/>
          </p:nvPr>
        </p:nvSpPr>
        <p:spPr>
          <a:xfrm>
            <a:off x="1691680" y="1275556"/>
            <a:ext cx="7200800" cy="5105772"/>
          </a:xfrm>
        </p:spPr>
        <p:txBody>
          <a:bodyPr/>
          <a:lstStyle/>
          <a:p>
            <a:pPr eaLnBrk="1" hangingPunct="1">
              <a:lnSpc>
                <a:spcPct val="150000"/>
              </a:lnSpc>
              <a:spcBef>
                <a:spcPts val="0"/>
              </a:spcBef>
              <a:spcAft>
                <a:spcPts val="0"/>
              </a:spcAft>
              <a:buClr>
                <a:srgbClr val="21874E"/>
              </a:buClr>
              <a:buFont typeface="Wingdings" panose="05000000000000000000" pitchFamily="2" charset="2"/>
              <a:buChar char="ü"/>
            </a:pPr>
            <a:endParaRPr lang="fr-BE" altLang="fr-FR" sz="2200" b="1" i="1">
              <a:solidFill>
                <a:srgbClr val="26559D"/>
              </a:solidFill>
            </a:endParaRPr>
          </a:p>
          <a:p>
            <a:pPr marL="0" indent="0" eaLnBrk="1" hangingPunct="1">
              <a:lnSpc>
                <a:spcPct val="150000"/>
              </a:lnSpc>
              <a:spcBef>
                <a:spcPts val="0"/>
              </a:spcBef>
              <a:spcAft>
                <a:spcPts val="0"/>
              </a:spcAft>
              <a:buClr>
                <a:srgbClr val="21874E"/>
              </a:buClr>
              <a:buNone/>
            </a:pPr>
            <a:r>
              <a:rPr lang="fr-BE" altLang="fr-FR" sz="2200" b="1" i="1">
                <a:solidFill>
                  <a:srgbClr val="FF0000"/>
                </a:solidFill>
              </a:rPr>
              <a:t>Sous réserve de l’adoption du nouveau Décret :</a:t>
            </a:r>
          </a:p>
          <a:p>
            <a:pPr marL="0" indent="0" eaLnBrk="1" hangingPunct="1">
              <a:lnSpc>
                <a:spcPct val="150000"/>
              </a:lnSpc>
              <a:spcBef>
                <a:spcPts val="0"/>
              </a:spcBef>
              <a:spcAft>
                <a:spcPts val="0"/>
              </a:spcAft>
              <a:buClr>
                <a:srgbClr val="21874E"/>
              </a:buClr>
              <a:buNone/>
            </a:pPr>
            <a:endParaRPr lang="fr-BE" altLang="fr-FR" sz="2200" b="1" i="1">
              <a:solidFill>
                <a:srgbClr val="26559D"/>
              </a:solidFill>
            </a:endParaRPr>
          </a:p>
          <a:p>
            <a:pPr eaLnBrk="1" hangingPunct="1">
              <a:lnSpc>
                <a:spcPct val="150000"/>
              </a:lnSpc>
              <a:spcBef>
                <a:spcPts val="0"/>
              </a:spcBef>
              <a:spcAft>
                <a:spcPts val="0"/>
              </a:spcAft>
              <a:buClr>
                <a:srgbClr val="21874E"/>
              </a:buClr>
              <a:buFont typeface="Wingdings" panose="05000000000000000000" pitchFamily="2" charset="2"/>
              <a:buChar char="ü"/>
            </a:pPr>
            <a:r>
              <a:rPr lang="fr-BE" altLang="fr-FR" sz="2200" b="1" i="1">
                <a:solidFill>
                  <a:srgbClr val="26559D"/>
                </a:solidFill>
              </a:rPr>
              <a:t>Ecoles présumées incomplètes</a:t>
            </a:r>
          </a:p>
          <a:p>
            <a:pPr eaLnBrk="1" hangingPunct="1">
              <a:lnSpc>
                <a:spcPct val="150000"/>
              </a:lnSpc>
              <a:spcBef>
                <a:spcPts val="0"/>
              </a:spcBef>
              <a:spcAft>
                <a:spcPts val="0"/>
              </a:spcAft>
              <a:buClr>
                <a:srgbClr val="21874E"/>
              </a:buClr>
              <a:buFont typeface="Wingdings" panose="05000000000000000000" pitchFamily="2" charset="2"/>
              <a:buChar char="ü"/>
            </a:pPr>
            <a:r>
              <a:rPr lang="fr-BE" altLang="fr-FR" sz="2200" b="1" i="1">
                <a:solidFill>
                  <a:srgbClr val="26559D"/>
                </a:solidFill>
              </a:rPr>
              <a:t>FUI pour les élèves de 1D qui souhaitent s’inscrire dans un autre établissement en 1C en cas d’obtention du CEB</a:t>
            </a:r>
            <a:endParaRPr lang="fr-BE" altLang="fr-FR" sz="2200" b="1" i="1">
              <a:solidFill>
                <a:srgbClr val="26559D"/>
              </a:solidFill>
              <a:cs typeface="Calibri"/>
            </a:endParaRPr>
          </a:p>
        </p:txBody>
      </p:sp>
      <p:sp>
        <p:nvSpPr>
          <p:cNvPr id="3" name="Rectangle 2">
            <a:extLst>
              <a:ext uri="{FF2B5EF4-FFF2-40B4-BE49-F238E27FC236}">
                <a16:creationId xmlns:a16="http://schemas.microsoft.com/office/drawing/2014/main" id="{437A5A6D-02D4-4A65-AA08-7A20250232C9}"/>
              </a:ext>
            </a:extLst>
          </p:cNvPr>
          <p:cNvSpPr/>
          <p:nvPr/>
        </p:nvSpPr>
        <p:spPr>
          <a:xfrm>
            <a:off x="1785938" y="0"/>
            <a:ext cx="7358062" cy="981075"/>
          </a:xfrm>
          <a:prstGeom prst="rect">
            <a:avLst/>
          </a:prstGeom>
          <a:solidFill>
            <a:srgbClr val="962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BE" sz="2800" b="1" i="1"/>
              <a:t>Nouveautés pour 2022-2023  (sous réserve d’adoption du nouveau Décret Inscription)</a:t>
            </a:r>
          </a:p>
        </p:txBody>
      </p:sp>
    </p:spTree>
    <p:extLst>
      <p:ext uri="{BB962C8B-B14F-4D97-AF65-F5344CB8AC3E}">
        <p14:creationId xmlns:p14="http://schemas.microsoft.com/office/powerpoint/2010/main" val="741513416"/>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218">
                                            <p:txEl>
                                              <p:pRg st="3" end="3"/>
                                            </p:txEl>
                                          </p:spTgt>
                                        </p:tgtEl>
                                        <p:attrNameLst>
                                          <p:attrName>style.visibility</p:attrName>
                                        </p:attrNameLst>
                                      </p:cBhvr>
                                      <p:to>
                                        <p:strVal val="visible"/>
                                      </p:to>
                                    </p:set>
                                    <p:animEffect transition="in" filter="wipe(left)">
                                      <p:cBhvr>
                                        <p:cTn id="7" dur="1000"/>
                                        <p:tgtEl>
                                          <p:spTgt spid="9218">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218">
                                            <p:txEl>
                                              <p:pRg st="1" end="1"/>
                                            </p:txEl>
                                          </p:spTgt>
                                        </p:tgtEl>
                                        <p:attrNameLst>
                                          <p:attrName>style.visibility</p:attrName>
                                        </p:attrNameLst>
                                      </p:cBhvr>
                                      <p:to>
                                        <p:strVal val="visible"/>
                                      </p:to>
                                    </p:set>
                                    <p:animEffect transition="in" filter="wipe(left)">
                                      <p:cBhvr>
                                        <p:cTn id="12" dur="1000"/>
                                        <p:tgtEl>
                                          <p:spTgt spid="921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9218">
                                            <p:txEl>
                                              <p:pRg st="4" end="4"/>
                                            </p:txEl>
                                          </p:spTgt>
                                        </p:tgtEl>
                                        <p:attrNameLst>
                                          <p:attrName>style.visibility</p:attrName>
                                        </p:attrNameLst>
                                      </p:cBhvr>
                                      <p:to>
                                        <p:strVal val="visible"/>
                                      </p:to>
                                    </p:set>
                                    <p:animEffect transition="in" filter="wipe(left)">
                                      <p:cBhvr>
                                        <p:cTn id="17" dur="1000"/>
                                        <p:tgtEl>
                                          <p:spTgt spid="92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6eb788bd-96cd-435f-8b89-3dd4250e5f9c">
      <UserInfo>
        <DisplayName>Brigode Jean-Luc</DisplayName>
        <AccountId>34</AccountId>
        <AccountType/>
      </UserInfo>
      <UserInfo>
        <DisplayName>Geoffrey Van Puymbrouck</DisplayName>
        <AccountId>75</AccountId>
        <AccountType/>
      </UserInfo>
      <UserInfo>
        <DisplayName>Grillet Celine</DisplayName>
        <AccountId>26</AccountId>
        <AccountType/>
      </UserInfo>
      <UserInfo>
        <DisplayName>Noel Veronique</DisplayName>
        <AccountId>33</AccountId>
        <AccountType/>
      </UserInfo>
      <UserInfo>
        <DisplayName>Misselyn Vinciane</DisplayName>
        <AccountId>78</AccountId>
        <AccountType/>
      </UserInfo>
      <UserInfo>
        <DisplayName>Beauduin Benedicte</DisplayName>
        <AccountId>6</AccountId>
        <AccountType/>
      </UserInfo>
      <UserInfo>
        <DisplayName>Gruson Laurent</DisplayName>
        <AccountId>27</AccountId>
        <AccountType/>
      </UserInfo>
      <UserInfo>
        <DisplayName>Genevrois Hélène</DisplayName>
        <AccountId>306</AccountId>
        <AccountType/>
      </UserInfo>
    </SharedWithUsers>
    <MingelsNelly xmlns="fa896cb9-a51d-440b-8da3-96a2d5fd8fdf">true</MingelsNelly>
    <Remarque xmlns="fa896cb9-a51d-440b-8da3-96a2d5fd8fdf">déjà fait</Remarque>
  </documentManagement>
</p:properti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175FC38C936744090BA6C68A5BDF0AD" ma:contentTypeVersion="15" ma:contentTypeDescription="Crée un document." ma:contentTypeScope="" ma:versionID="d885042cd95a92e6f95f8ff0bf2a4561">
  <xsd:schema xmlns:xsd="http://www.w3.org/2001/XMLSchema" xmlns:xs="http://www.w3.org/2001/XMLSchema" xmlns:p="http://schemas.microsoft.com/office/2006/metadata/properties" xmlns:ns2="fa896cb9-a51d-440b-8da3-96a2d5fd8fdf" xmlns:ns3="6eb788bd-96cd-435f-8b89-3dd4250e5f9c" targetNamespace="http://schemas.microsoft.com/office/2006/metadata/properties" ma:root="true" ma:fieldsID="05e2f77c9af5f3fc67d3b29f327c90e8" ns2:_="" ns3:_="">
    <xsd:import namespace="fa896cb9-a51d-440b-8da3-96a2d5fd8fdf"/>
    <xsd:import namespace="6eb788bd-96cd-435f-8b89-3dd4250e5f9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ServiceAutoKeyPoints" minOccurs="0"/>
                <xsd:element ref="ns2:MediaServiceKeyPoints" minOccurs="0"/>
                <xsd:element ref="ns2:MingelsNelly" minOccurs="0"/>
                <xsd:element ref="ns2:Remarqu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896cb9-a51d-440b-8da3-96a2d5fd8fd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ingelsNelly" ma:index="20" nillable="true" ma:displayName="Mingels Nelly" ma:default="1" ma:description="fichiers à modifier en ajoutant &quot;ou fraction de charge&quot;" ma:format="Dropdown" ma:internalName="MingelsNelly">
      <xsd:simpleType>
        <xsd:restriction base="dms:Boolean"/>
      </xsd:simpleType>
    </xsd:element>
    <xsd:element name="Remarque" ma:index="21" nillable="true" ma:displayName="Remarque" ma:default="déjà fait" ma:format="Dropdown" ma:internalName="Remarque">
      <xsd:simpleType>
        <xsd:restriction base="dms:Text">
          <xsd:maxLength value="255"/>
        </xsd:restriction>
      </xsd:simpleType>
    </xsd:element>
    <xsd:element name="MediaLengthInSeconds" ma:index="2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eb788bd-96cd-435f-8b89-3dd4250e5f9c" elementFormDefault="qualified">
    <xsd:import namespace="http://schemas.microsoft.com/office/2006/documentManagement/types"/>
    <xsd:import namespace="http://schemas.microsoft.com/office/infopath/2007/PartnerControls"/>
    <xsd:element name="SharedWithUsers" ma:index="16"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A6ACF0-4535-43AD-A42F-1245D1450C99}">
  <ds:schemaRefs>
    <ds:schemaRef ds:uri="6eb788bd-96cd-435f-8b89-3dd4250e5f9c"/>
    <ds:schemaRef ds:uri="fa896cb9-a51d-440b-8da3-96a2d5fd8fd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5CCA4BA-FB0C-426D-9F3F-502280CD88AB}">
  <ds:schemaRefs>
    <ds:schemaRef ds:uri="http://schemas.microsoft.com/office/2006/metadata/longProperties"/>
  </ds:schemaRefs>
</ds:datastoreItem>
</file>

<file path=customXml/itemProps3.xml><?xml version="1.0" encoding="utf-8"?>
<ds:datastoreItem xmlns:ds="http://schemas.openxmlformats.org/officeDocument/2006/customXml" ds:itemID="{9E132902-891B-44F8-9C3A-776F8B8E809D}">
  <ds:schemaRefs>
    <ds:schemaRef ds:uri="6eb788bd-96cd-435f-8b89-3dd4250e5f9c"/>
    <ds:schemaRef ds:uri="fa896cb9-a51d-440b-8da3-96a2d5fd8fd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761E74F2-23D1-4CA1-9AD5-AE3A4AC1FF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39</Slides>
  <Notes>16</Notes>
  <HiddenSlides>0</HiddenSlides>
  <ScaleCrop>false</ScaleCrop>
  <HeadingPairs>
    <vt:vector size="4" baseType="variant">
      <vt:variant>
        <vt:lpstr>Theme</vt:lpstr>
      </vt:variant>
      <vt:variant>
        <vt:i4>2</vt:i4>
      </vt:variant>
      <vt:variant>
        <vt:lpstr>Slide Titles</vt:lpstr>
      </vt:variant>
      <vt:variant>
        <vt:i4>39</vt:i4>
      </vt:variant>
    </vt:vector>
  </HeadingPairs>
  <TitlesOfParts>
    <vt:vector size="41" baseType="lpstr">
      <vt:lpstr>Thème Office</vt:lpstr>
      <vt:lpstr>Conception personnalisée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Serdep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Van Damme Nadine</dc:creator>
  <cp:revision>1</cp:revision>
  <dcterms:created xsi:type="dcterms:W3CDTF">2010-02-23T10:25:26Z</dcterms:created>
  <dcterms:modified xsi:type="dcterms:W3CDTF">2022-01-12T09:32:31Z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0x0101009175FC38C936744090BA6C68A5BDF0AD</vt:lpwstr>
  </property>
  <property fmtid="{D5CDD505-2E9C-101B-9397-08002B2CF9AE}" pid="3" name="display_urn:schemas-microsoft-com:office:office#SharedWithUsers">
    <vt:lpwstr>Brigode Jean-Luc;Geoffrey Van Puymbrouck;Grillet Celine;Noel Veronique;Misselyn Vinciane</vt:lpwstr>
  </property>
  <property fmtid="{D5CDD505-2E9C-101B-9397-08002B2CF9AE}" pid="4" name="SharedWithUsers">
    <vt:lpwstr>34;#Brigode Jean-Luc;#75;#Geoffrey Van Puymbrouck;#26;#Grillet Celine;#33;#Noel Veronique;#78;#Misselyn Vinciane</vt:lpwstr>
  </property>
</Properties>
</file>